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handoutMasterIdLst>
    <p:handoutMasterId r:id="rId30"/>
  </p:handoutMasterIdLst>
  <p:sldIdLst>
    <p:sldId id="269" r:id="rId5"/>
    <p:sldId id="278" r:id="rId6"/>
    <p:sldId id="282" r:id="rId7"/>
    <p:sldId id="280" r:id="rId8"/>
    <p:sldId id="283" r:id="rId9"/>
    <p:sldId id="284" r:id="rId10"/>
    <p:sldId id="285" r:id="rId11"/>
    <p:sldId id="286" r:id="rId12"/>
    <p:sldId id="287" r:id="rId13"/>
    <p:sldId id="290" r:id="rId14"/>
    <p:sldId id="291" r:id="rId15"/>
    <p:sldId id="292" r:id="rId16"/>
    <p:sldId id="294" r:id="rId17"/>
    <p:sldId id="293" r:id="rId18"/>
    <p:sldId id="296" r:id="rId19"/>
    <p:sldId id="298" r:id="rId20"/>
    <p:sldId id="300" r:id="rId21"/>
    <p:sldId id="302" r:id="rId22"/>
    <p:sldId id="303" r:id="rId23"/>
    <p:sldId id="305" r:id="rId24"/>
    <p:sldId id="304" r:id="rId25"/>
    <p:sldId id="306" r:id="rId26"/>
    <p:sldId id="307" r:id="rId27"/>
    <p:sldId id="30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CE1"/>
    <a:srgbClr val="0979E4"/>
    <a:srgbClr val="0979E3"/>
    <a:srgbClr val="000000"/>
    <a:srgbClr val="6A717A"/>
    <a:srgbClr val="097AE4"/>
    <a:srgbClr val="EFEFEF"/>
    <a:srgbClr val="5A616B"/>
    <a:srgbClr val="097AE6"/>
    <a:srgbClr val="7C8491"/>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313956-424D-4775-8A3E-2F2FEAC4875B}" v="261" dt="2020-12-08T15:17:41.1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19" autoAdjust="0"/>
    <p:restoredTop sz="68134" autoAdjust="0"/>
  </p:normalViewPr>
  <p:slideViewPr>
    <p:cSldViewPr snapToGrid="0">
      <p:cViewPr varScale="1">
        <p:scale>
          <a:sx n="60" d="100"/>
          <a:sy n="60" d="100"/>
        </p:scale>
        <p:origin x="76" y="118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Linares García" userId="6ec271639faebfbb" providerId="LiveId" clId="{9F313956-424D-4775-8A3E-2F2FEAC4875B}"/>
    <pc:docChg chg="undo custSel addSld delSld modSld sldOrd">
      <pc:chgData name="Carlos Linares García" userId="6ec271639faebfbb" providerId="LiveId" clId="{9F313956-424D-4775-8A3E-2F2FEAC4875B}" dt="2020-12-08T17:43:50.981" v="9017" actId="20577"/>
      <pc:docMkLst>
        <pc:docMk/>
      </pc:docMkLst>
      <pc:sldChg chg="modSp mod">
        <pc:chgData name="Carlos Linares García" userId="6ec271639faebfbb" providerId="LiveId" clId="{9F313956-424D-4775-8A3E-2F2FEAC4875B}" dt="2020-11-30T08:55:16.574" v="145" actId="790"/>
        <pc:sldMkLst>
          <pc:docMk/>
          <pc:sldMk cId="2131398340" sldId="269"/>
        </pc:sldMkLst>
        <pc:spChg chg="mod">
          <ac:chgData name="Carlos Linares García" userId="6ec271639faebfbb" providerId="LiveId" clId="{9F313956-424D-4775-8A3E-2F2FEAC4875B}" dt="2020-11-30T08:55:16.574" v="145" actId="790"/>
          <ac:spMkLst>
            <pc:docMk/>
            <pc:sldMk cId="2131398340" sldId="269"/>
            <ac:spMk id="2" creationId="{1E990F9F-1D20-4C7A-94D1-D28029A38680}"/>
          </ac:spMkLst>
        </pc:spChg>
        <pc:spChg chg="mod">
          <ac:chgData name="Carlos Linares García" userId="6ec271639faebfbb" providerId="LiveId" clId="{9F313956-424D-4775-8A3E-2F2FEAC4875B}" dt="2020-11-30T08:55:16.574" v="145" actId="790"/>
          <ac:spMkLst>
            <pc:docMk/>
            <pc:sldMk cId="2131398340" sldId="269"/>
            <ac:spMk id="3" creationId="{F1129F15-6B22-45E3-A1E4-659C1E1B00FE}"/>
          </ac:spMkLst>
        </pc:spChg>
        <pc:spChg chg="mod">
          <ac:chgData name="Carlos Linares García" userId="6ec271639faebfbb" providerId="LiveId" clId="{9F313956-424D-4775-8A3E-2F2FEAC4875B}" dt="2020-11-30T08:55:16.574" v="145" actId="790"/>
          <ac:spMkLst>
            <pc:docMk/>
            <pc:sldMk cId="2131398340" sldId="269"/>
            <ac:spMk id="4" creationId="{103942D9-3EB9-43A9-9840-B462731C0247}"/>
          </ac:spMkLst>
        </pc:spChg>
      </pc:sldChg>
      <pc:sldChg chg="modSp mod">
        <pc:chgData name="Carlos Linares García" userId="6ec271639faebfbb" providerId="LiveId" clId="{9F313956-424D-4775-8A3E-2F2FEAC4875B}" dt="2020-12-02T09:41:35.692" v="6206" actId="20577"/>
        <pc:sldMkLst>
          <pc:docMk/>
          <pc:sldMk cId="2527260196" sldId="278"/>
        </pc:sldMkLst>
        <pc:spChg chg="mod">
          <ac:chgData name="Carlos Linares García" userId="6ec271639faebfbb" providerId="LiveId" clId="{9F313956-424D-4775-8A3E-2F2FEAC4875B}" dt="2020-11-30T08:54:16.768" v="106" actId="20577"/>
          <ac:spMkLst>
            <pc:docMk/>
            <pc:sldMk cId="2527260196" sldId="278"/>
            <ac:spMk id="8" creationId="{D88B3B34-7448-4EFA-B740-1B50500630ED}"/>
          </ac:spMkLst>
        </pc:spChg>
        <pc:spChg chg="mod">
          <ac:chgData name="Carlos Linares García" userId="6ec271639faebfbb" providerId="LiveId" clId="{9F313956-424D-4775-8A3E-2F2FEAC4875B}" dt="2020-12-02T09:41:35.692" v="6206" actId="20577"/>
          <ac:spMkLst>
            <pc:docMk/>
            <pc:sldMk cId="2527260196" sldId="278"/>
            <ac:spMk id="9" creationId="{1BB25B07-E0B1-4599-8A11-760D6AB5BAEF}"/>
          </ac:spMkLst>
        </pc:spChg>
      </pc:sldChg>
      <pc:sldChg chg="addSp delSp modSp new del mod modClrScheme chgLayout modNotesTx">
        <pc:chgData name="Carlos Linares García" userId="6ec271639faebfbb" providerId="LiveId" clId="{9F313956-424D-4775-8A3E-2F2FEAC4875B}" dt="2020-11-30T09:49:01.630" v="1623" actId="47"/>
        <pc:sldMkLst>
          <pc:docMk/>
          <pc:sldMk cId="350213784" sldId="279"/>
        </pc:sldMkLst>
        <pc:spChg chg="del mod ord">
          <ac:chgData name="Carlos Linares García" userId="6ec271639faebfbb" providerId="LiveId" clId="{9F313956-424D-4775-8A3E-2F2FEAC4875B}" dt="2020-11-30T09:01:08.878" v="252" actId="700"/>
          <ac:spMkLst>
            <pc:docMk/>
            <pc:sldMk cId="350213784" sldId="279"/>
            <ac:spMk id="2" creationId="{6875D3CD-8461-4A80-84EC-A4665B55EADC}"/>
          </ac:spMkLst>
        </pc:spChg>
        <pc:spChg chg="mod ord">
          <ac:chgData name="Carlos Linares García" userId="6ec271639faebfbb" providerId="LiveId" clId="{9F313956-424D-4775-8A3E-2F2FEAC4875B}" dt="2020-11-30T09:01:08.878" v="252" actId="700"/>
          <ac:spMkLst>
            <pc:docMk/>
            <pc:sldMk cId="350213784" sldId="279"/>
            <ac:spMk id="3" creationId="{A434E9D0-CD0A-4B38-9E3A-379C7C8989FA}"/>
          </ac:spMkLst>
        </pc:spChg>
        <pc:spChg chg="del mod ord">
          <ac:chgData name="Carlos Linares García" userId="6ec271639faebfbb" providerId="LiveId" clId="{9F313956-424D-4775-8A3E-2F2FEAC4875B}" dt="2020-11-30T09:01:08.878" v="252" actId="700"/>
          <ac:spMkLst>
            <pc:docMk/>
            <pc:sldMk cId="350213784" sldId="279"/>
            <ac:spMk id="4" creationId="{5AEEFA5D-1387-4CE4-A9A2-1A5EBC6C5C8E}"/>
          </ac:spMkLst>
        </pc:spChg>
        <pc:spChg chg="add del mod ord">
          <ac:chgData name="Carlos Linares García" userId="6ec271639faebfbb" providerId="LiveId" clId="{9F313956-424D-4775-8A3E-2F2FEAC4875B}" dt="2020-11-30T09:14:50.738" v="661" actId="1076"/>
          <ac:spMkLst>
            <pc:docMk/>
            <pc:sldMk cId="350213784" sldId="279"/>
            <ac:spMk id="5" creationId="{082C3FEE-EAC6-4F79-A479-2E0459FC58D9}"/>
          </ac:spMkLst>
        </pc:spChg>
        <pc:spChg chg="add mod ord">
          <ac:chgData name="Carlos Linares García" userId="6ec271639faebfbb" providerId="LiveId" clId="{9F313956-424D-4775-8A3E-2F2FEAC4875B}" dt="2020-11-30T09:07:00.527" v="395" actId="122"/>
          <ac:spMkLst>
            <pc:docMk/>
            <pc:sldMk cId="350213784" sldId="279"/>
            <ac:spMk id="6" creationId="{AE82E35C-84A3-4C43-93EF-9DFA278CF16C}"/>
          </ac:spMkLst>
        </pc:spChg>
        <pc:spChg chg="add mod">
          <ac:chgData name="Carlos Linares García" userId="6ec271639faebfbb" providerId="LiveId" clId="{9F313956-424D-4775-8A3E-2F2FEAC4875B}" dt="2020-11-30T09:15:02.125" v="664" actId="14100"/>
          <ac:spMkLst>
            <pc:docMk/>
            <pc:sldMk cId="350213784" sldId="279"/>
            <ac:spMk id="7" creationId="{DB2A4D90-BA67-4F6A-8665-CF8DA016E57A}"/>
          </ac:spMkLst>
        </pc:spChg>
        <pc:spChg chg="add del mod">
          <ac:chgData name="Carlos Linares García" userId="6ec271639faebfbb" providerId="LiveId" clId="{9F313956-424D-4775-8A3E-2F2FEAC4875B}" dt="2020-11-30T09:14:54.517" v="662" actId="478"/>
          <ac:spMkLst>
            <pc:docMk/>
            <pc:sldMk cId="350213784" sldId="279"/>
            <ac:spMk id="8" creationId="{A65C85D4-250F-4213-9E17-C8DBC55423D5}"/>
          </ac:spMkLst>
        </pc:spChg>
        <pc:spChg chg="add mod">
          <ac:chgData name="Carlos Linares García" userId="6ec271639faebfbb" providerId="LiveId" clId="{9F313956-424D-4775-8A3E-2F2FEAC4875B}" dt="2020-11-30T09:16:13.475" v="731" actId="1076"/>
          <ac:spMkLst>
            <pc:docMk/>
            <pc:sldMk cId="350213784" sldId="279"/>
            <ac:spMk id="9" creationId="{3EDA9488-7EA6-4101-9D0D-63907C88DDE6}"/>
          </ac:spMkLst>
        </pc:spChg>
        <pc:spChg chg="add del mod">
          <ac:chgData name="Carlos Linares García" userId="6ec271639faebfbb" providerId="LiveId" clId="{9F313956-424D-4775-8A3E-2F2FEAC4875B}" dt="2020-11-30T09:08:42.313" v="430" actId="478"/>
          <ac:spMkLst>
            <pc:docMk/>
            <pc:sldMk cId="350213784" sldId="279"/>
            <ac:spMk id="10" creationId="{48330C79-CD70-4F7D-A6AF-EC124EBDC3EC}"/>
          </ac:spMkLst>
        </pc:spChg>
        <pc:spChg chg="add del mod">
          <ac:chgData name="Carlos Linares García" userId="6ec271639faebfbb" providerId="LiveId" clId="{9F313956-424D-4775-8A3E-2F2FEAC4875B}" dt="2020-11-30T09:14:54.517" v="662" actId="478"/>
          <ac:spMkLst>
            <pc:docMk/>
            <pc:sldMk cId="350213784" sldId="279"/>
            <ac:spMk id="11" creationId="{9F1E3A06-8CE3-4877-8EE1-5871743284FF}"/>
          </ac:spMkLst>
        </pc:spChg>
        <pc:spChg chg="add mod">
          <ac:chgData name="Carlos Linares García" userId="6ec271639faebfbb" providerId="LiveId" clId="{9F313956-424D-4775-8A3E-2F2FEAC4875B}" dt="2020-11-30T09:15:10.623" v="665" actId="14100"/>
          <ac:spMkLst>
            <pc:docMk/>
            <pc:sldMk cId="350213784" sldId="279"/>
            <ac:spMk id="12" creationId="{ACD519F3-1388-41B7-8843-BE5C60BF2051}"/>
          </ac:spMkLst>
        </pc:spChg>
        <pc:spChg chg="add del mod">
          <ac:chgData name="Carlos Linares García" userId="6ec271639faebfbb" providerId="LiveId" clId="{9F313956-424D-4775-8A3E-2F2FEAC4875B}" dt="2020-11-30T09:09:23.482" v="458" actId="478"/>
          <ac:spMkLst>
            <pc:docMk/>
            <pc:sldMk cId="350213784" sldId="279"/>
            <ac:spMk id="13" creationId="{D2EF3165-A5B5-4CD2-9ADD-F67113A35D78}"/>
          </ac:spMkLst>
        </pc:spChg>
        <pc:spChg chg="add mod">
          <ac:chgData name="Carlos Linares García" userId="6ec271639faebfbb" providerId="LiveId" clId="{9F313956-424D-4775-8A3E-2F2FEAC4875B}" dt="2020-11-30T09:13:39.179" v="558" actId="1036"/>
          <ac:spMkLst>
            <pc:docMk/>
            <pc:sldMk cId="350213784" sldId="279"/>
            <ac:spMk id="14" creationId="{610EE2CE-EFB6-4FFC-86B8-9C4853FFB6C6}"/>
          </ac:spMkLst>
        </pc:spChg>
        <pc:spChg chg="add del mod">
          <ac:chgData name="Carlos Linares García" userId="6ec271639faebfbb" providerId="LiveId" clId="{9F313956-424D-4775-8A3E-2F2FEAC4875B}" dt="2020-11-30T09:14:54.517" v="662" actId="478"/>
          <ac:spMkLst>
            <pc:docMk/>
            <pc:sldMk cId="350213784" sldId="279"/>
            <ac:spMk id="15" creationId="{71F622A5-6D5F-4F24-B057-1849B3BECBE0}"/>
          </ac:spMkLst>
        </pc:spChg>
        <pc:spChg chg="add del mod">
          <ac:chgData name="Carlos Linares García" userId="6ec271639faebfbb" providerId="LiveId" clId="{9F313956-424D-4775-8A3E-2F2FEAC4875B}" dt="2020-11-30T09:14:54.517" v="662" actId="478"/>
          <ac:spMkLst>
            <pc:docMk/>
            <pc:sldMk cId="350213784" sldId="279"/>
            <ac:spMk id="16" creationId="{8876E574-CB7B-41F4-9DC6-0618AE419671}"/>
          </ac:spMkLst>
        </pc:spChg>
        <pc:spChg chg="add del mod">
          <ac:chgData name="Carlos Linares García" userId="6ec271639faebfbb" providerId="LiveId" clId="{9F313956-424D-4775-8A3E-2F2FEAC4875B}" dt="2020-11-30T09:14:50.016" v="660" actId="21"/>
          <ac:spMkLst>
            <pc:docMk/>
            <pc:sldMk cId="350213784" sldId="279"/>
            <ac:spMk id="18" creationId="{BAE1D4BE-D712-42BA-B8BC-E79F9B28F408}"/>
          </ac:spMkLst>
        </pc:spChg>
      </pc:sldChg>
      <pc:sldChg chg="addSp delSp modSp add mod modNotesTx">
        <pc:chgData name="Carlos Linares García" userId="6ec271639faebfbb" providerId="LiveId" clId="{9F313956-424D-4775-8A3E-2F2FEAC4875B}" dt="2020-11-30T09:50:11.742" v="1636" actId="120"/>
        <pc:sldMkLst>
          <pc:docMk/>
          <pc:sldMk cId="1786453892" sldId="280"/>
        </pc:sldMkLst>
        <pc:spChg chg="mod">
          <ac:chgData name="Carlos Linares García" userId="6ec271639faebfbb" providerId="LiveId" clId="{9F313956-424D-4775-8A3E-2F2FEAC4875B}" dt="2020-11-30T09:34:51.752" v="1319" actId="20577"/>
          <ac:spMkLst>
            <pc:docMk/>
            <pc:sldMk cId="1786453892" sldId="280"/>
            <ac:spMk id="5" creationId="{082C3FEE-EAC6-4F79-A479-2E0459FC58D9}"/>
          </ac:spMkLst>
        </pc:spChg>
        <pc:spChg chg="mod">
          <ac:chgData name="Carlos Linares García" userId="6ec271639faebfbb" providerId="LiveId" clId="{9F313956-424D-4775-8A3E-2F2FEAC4875B}" dt="2020-11-30T09:43:59.412" v="1585" actId="14100"/>
          <ac:spMkLst>
            <pc:docMk/>
            <pc:sldMk cId="1786453892" sldId="280"/>
            <ac:spMk id="7" creationId="{DB2A4D90-BA67-4F6A-8665-CF8DA016E57A}"/>
          </ac:spMkLst>
        </pc:spChg>
        <pc:spChg chg="del">
          <ac:chgData name="Carlos Linares García" userId="6ec271639faebfbb" providerId="LiveId" clId="{9F313956-424D-4775-8A3E-2F2FEAC4875B}" dt="2020-11-30T09:34:45.231" v="1317" actId="478"/>
          <ac:spMkLst>
            <pc:docMk/>
            <pc:sldMk cId="1786453892" sldId="280"/>
            <ac:spMk id="8" creationId="{A65C85D4-250F-4213-9E17-C8DBC55423D5}"/>
          </ac:spMkLst>
        </pc:spChg>
        <pc:spChg chg="mod">
          <ac:chgData name="Carlos Linares García" userId="6ec271639faebfbb" providerId="LiveId" clId="{9F313956-424D-4775-8A3E-2F2FEAC4875B}" dt="2020-11-30T09:50:11.742" v="1636" actId="120"/>
          <ac:spMkLst>
            <pc:docMk/>
            <pc:sldMk cId="1786453892" sldId="280"/>
            <ac:spMk id="9" creationId="{3EDA9488-7EA6-4101-9D0D-63907C88DDE6}"/>
          </ac:spMkLst>
        </pc:spChg>
        <pc:spChg chg="add del mod">
          <ac:chgData name="Carlos Linares García" userId="6ec271639faebfbb" providerId="LiveId" clId="{9F313956-424D-4775-8A3E-2F2FEAC4875B}" dt="2020-11-30T09:41:58.233" v="1575" actId="478"/>
          <ac:spMkLst>
            <pc:docMk/>
            <pc:sldMk cId="1786453892" sldId="280"/>
            <ac:spMk id="10" creationId="{AD37E91B-184E-4C3C-A1C6-0CC41A874825}"/>
          </ac:spMkLst>
        </pc:spChg>
        <pc:spChg chg="del">
          <ac:chgData name="Carlos Linares García" userId="6ec271639faebfbb" providerId="LiveId" clId="{9F313956-424D-4775-8A3E-2F2FEAC4875B}" dt="2020-11-30T09:34:45.231" v="1317" actId="478"/>
          <ac:spMkLst>
            <pc:docMk/>
            <pc:sldMk cId="1786453892" sldId="280"/>
            <ac:spMk id="11" creationId="{9F1E3A06-8CE3-4877-8EE1-5871743284FF}"/>
          </ac:spMkLst>
        </pc:spChg>
        <pc:spChg chg="mod">
          <ac:chgData name="Carlos Linares García" userId="6ec271639faebfbb" providerId="LiveId" clId="{9F313956-424D-4775-8A3E-2F2FEAC4875B}" dt="2020-11-30T09:45:51.220" v="1597" actId="14100"/>
          <ac:spMkLst>
            <pc:docMk/>
            <pc:sldMk cId="1786453892" sldId="280"/>
            <ac:spMk id="12" creationId="{ACD519F3-1388-41B7-8843-BE5C60BF2051}"/>
          </ac:spMkLst>
        </pc:spChg>
        <pc:spChg chg="mod">
          <ac:chgData name="Carlos Linares García" userId="6ec271639faebfbb" providerId="LiveId" clId="{9F313956-424D-4775-8A3E-2F2FEAC4875B}" dt="2020-11-30T09:45:53.800" v="1598" actId="14100"/>
          <ac:spMkLst>
            <pc:docMk/>
            <pc:sldMk cId="1786453892" sldId="280"/>
            <ac:spMk id="14" creationId="{610EE2CE-EFB6-4FFC-86B8-9C4853FFB6C6}"/>
          </ac:spMkLst>
        </pc:spChg>
        <pc:spChg chg="del">
          <ac:chgData name="Carlos Linares García" userId="6ec271639faebfbb" providerId="LiveId" clId="{9F313956-424D-4775-8A3E-2F2FEAC4875B}" dt="2020-11-30T09:34:45.231" v="1317" actId="478"/>
          <ac:spMkLst>
            <pc:docMk/>
            <pc:sldMk cId="1786453892" sldId="280"/>
            <ac:spMk id="15" creationId="{71F622A5-6D5F-4F24-B057-1849B3BECBE0}"/>
          </ac:spMkLst>
        </pc:spChg>
        <pc:spChg chg="del">
          <ac:chgData name="Carlos Linares García" userId="6ec271639faebfbb" providerId="LiveId" clId="{9F313956-424D-4775-8A3E-2F2FEAC4875B}" dt="2020-11-30T09:34:45.231" v="1317" actId="478"/>
          <ac:spMkLst>
            <pc:docMk/>
            <pc:sldMk cId="1786453892" sldId="280"/>
            <ac:spMk id="16" creationId="{8876E574-CB7B-41F4-9DC6-0618AE419671}"/>
          </ac:spMkLst>
        </pc:spChg>
        <pc:spChg chg="add del mod">
          <ac:chgData name="Carlos Linares García" userId="6ec271639faebfbb" providerId="LiveId" clId="{9F313956-424D-4775-8A3E-2F2FEAC4875B}" dt="2020-11-30T09:41:56.864" v="1574" actId="478"/>
          <ac:spMkLst>
            <pc:docMk/>
            <pc:sldMk cId="1786453892" sldId="280"/>
            <ac:spMk id="18" creationId="{FD406935-B161-42EA-B5B3-6405ED99DA25}"/>
          </ac:spMkLst>
        </pc:spChg>
        <pc:spChg chg="add del mod">
          <ac:chgData name="Carlos Linares García" userId="6ec271639faebfbb" providerId="LiveId" clId="{9F313956-424D-4775-8A3E-2F2FEAC4875B}" dt="2020-11-30T09:45:37.824" v="1596" actId="478"/>
          <ac:spMkLst>
            <pc:docMk/>
            <pc:sldMk cId="1786453892" sldId="280"/>
            <ac:spMk id="22" creationId="{EA2F7047-17E1-44D7-AB2E-9F1A3341C0FF}"/>
          </ac:spMkLst>
        </pc:spChg>
        <pc:spChg chg="add del mod">
          <ac:chgData name="Carlos Linares García" userId="6ec271639faebfbb" providerId="LiveId" clId="{9F313956-424D-4775-8A3E-2F2FEAC4875B}" dt="2020-11-30T09:47:42.337" v="1612" actId="478"/>
          <ac:spMkLst>
            <pc:docMk/>
            <pc:sldMk cId="1786453892" sldId="280"/>
            <ac:spMk id="25" creationId="{8823127A-7730-4EB7-9C92-BB7A77C90092}"/>
          </ac:spMkLst>
        </pc:spChg>
        <pc:spChg chg="add del mod">
          <ac:chgData name="Carlos Linares García" userId="6ec271639faebfbb" providerId="LiveId" clId="{9F313956-424D-4775-8A3E-2F2FEAC4875B}" dt="2020-11-30T09:48:30.404" v="1622" actId="478"/>
          <ac:spMkLst>
            <pc:docMk/>
            <pc:sldMk cId="1786453892" sldId="280"/>
            <ac:spMk id="28" creationId="{F01CD0EB-FEB2-4EDE-B208-1E3A6ECD8F09}"/>
          </ac:spMkLst>
        </pc:spChg>
        <pc:picChg chg="add mod">
          <ac:chgData name="Carlos Linares García" userId="6ec271639faebfbb" providerId="LiveId" clId="{9F313956-424D-4775-8A3E-2F2FEAC4875B}" dt="2020-11-30T09:46:03.982" v="1601" actId="1076"/>
          <ac:picMkLst>
            <pc:docMk/>
            <pc:sldMk cId="1786453892" sldId="280"/>
            <ac:picMk id="4" creationId="{EF7EE61B-A93E-41D5-9E8F-1484F44F2E2A}"/>
          </ac:picMkLst>
        </pc:picChg>
        <pc:picChg chg="add mod">
          <ac:chgData name="Carlos Linares García" userId="6ec271639faebfbb" providerId="LiveId" clId="{9F313956-424D-4775-8A3E-2F2FEAC4875B}" dt="2020-11-30T09:46:00.786" v="1600" actId="1076"/>
          <ac:picMkLst>
            <pc:docMk/>
            <pc:sldMk cId="1786453892" sldId="280"/>
            <ac:picMk id="17" creationId="{D0C66CF8-FA13-4B2A-BE5D-C5A64B4982E2}"/>
          </ac:picMkLst>
        </pc:picChg>
        <pc:picChg chg="add mod modCrop">
          <ac:chgData name="Carlos Linares García" userId="6ec271639faebfbb" providerId="LiveId" clId="{9F313956-424D-4775-8A3E-2F2FEAC4875B}" dt="2020-11-30T09:45:56.833" v="1599" actId="1076"/>
          <ac:picMkLst>
            <pc:docMk/>
            <pc:sldMk cId="1786453892" sldId="280"/>
            <ac:picMk id="19" creationId="{7BF7E113-FDC3-4EBB-A003-3B3DF258FB7C}"/>
          </ac:picMkLst>
        </pc:picChg>
        <pc:picChg chg="add mod modCrop">
          <ac:chgData name="Carlos Linares García" userId="6ec271639faebfbb" providerId="LiveId" clId="{9F313956-424D-4775-8A3E-2F2FEAC4875B}" dt="2020-11-30T09:46:05.882" v="1602" actId="1076"/>
          <ac:picMkLst>
            <pc:docMk/>
            <pc:sldMk cId="1786453892" sldId="280"/>
            <ac:picMk id="21" creationId="{E8BE0479-584F-4D5D-84AF-01012E668BD3}"/>
          </ac:picMkLst>
        </pc:picChg>
        <pc:picChg chg="add del mod">
          <ac:chgData name="Carlos Linares García" userId="6ec271639faebfbb" providerId="LiveId" clId="{9F313956-424D-4775-8A3E-2F2FEAC4875B}" dt="2020-11-30T09:47:48.540" v="1613" actId="14100"/>
          <ac:picMkLst>
            <pc:docMk/>
            <pc:sldMk cId="1786453892" sldId="280"/>
            <ac:picMk id="24" creationId="{04FF37DF-5A03-4ED7-AF38-7B28AE8835BE}"/>
          </ac:picMkLst>
        </pc:picChg>
        <pc:picChg chg="add mod">
          <ac:chgData name="Carlos Linares García" userId="6ec271639faebfbb" providerId="LiveId" clId="{9F313956-424D-4775-8A3E-2F2FEAC4875B}" dt="2020-11-30T09:48:27.127" v="1621" actId="14100"/>
          <ac:picMkLst>
            <pc:docMk/>
            <pc:sldMk cId="1786453892" sldId="280"/>
            <ac:picMk id="27" creationId="{35A4C69F-1B0D-4729-96E7-AD93CB93F28F}"/>
          </ac:picMkLst>
        </pc:picChg>
      </pc:sldChg>
      <pc:sldChg chg="delSp modSp add del mod modNotesTx">
        <pc:chgData name="Carlos Linares García" userId="6ec271639faebfbb" providerId="LiveId" clId="{9F313956-424D-4775-8A3E-2F2FEAC4875B}" dt="2020-11-30T10:42:25.870" v="2489" actId="47"/>
        <pc:sldMkLst>
          <pc:docMk/>
          <pc:sldMk cId="1957989153" sldId="281"/>
        </pc:sldMkLst>
        <pc:spChg chg="del">
          <ac:chgData name="Carlos Linares García" userId="6ec271639faebfbb" providerId="LiveId" clId="{9F313956-424D-4775-8A3E-2F2FEAC4875B}" dt="2020-11-30T09:15:28.115" v="667" actId="478"/>
          <ac:spMkLst>
            <pc:docMk/>
            <pc:sldMk cId="1957989153" sldId="281"/>
            <ac:spMk id="7" creationId="{DB2A4D90-BA67-4F6A-8665-CF8DA016E57A}"/>
          </ac:spMkLst>
        </pc:spChg>
        <pc:spChg chg="mod">
          <ac:chgData name="Carlos Linares García" userId="6ec271639faebfbb" providerId="LiveId" clId="{9F313956-424D-4775-8A3E-2F2FEAC4875B}" dt="2020-11-30T09:15:48.224" v="728" actId="14100"/>
          <ac:spMkLst>
            <pc:docMk/>
            <pc:sldMk cId="1957989153" sldId="281"/>
            <ac:spMk id="8" creationId="{A65C85D4-250F-4213-9E17-C8DBC55423D5}"/>
          </ac:spMkLst>
        </pc:spChg>
        <pc:spChg chg="del">
          <ac:chgData name="Carlos Linares García" userId="6ec271639faebfbb" providerId="LiveId" clId="{9F313956-424D-4775-8A3E-2F2FEAC4875B}" dt="2020-11-30T09:15:28.115" v="667" actId="478"/>
          <ac:spMkLst>
            <pc:docMk/>
            <pc:sldMk cId="1957989153" sldId="281"/>
            <ac:spMk id="9" creationId="{3EDA9488-7EA6-4101-9D0D-63907C88DDE6}"/>
          </ac:spMkLst>
        </pc:spChg>
        <pc:spChg chg="mod">
          <ac:chgData name="Carlos Linares García" userId="6ec271639faebfbb" providerId="LiveId" clId="{9F313956-424D-4775-8A3E-2F2FEAC4875B}" dt="2020-11-30T09:52:53.864" v="1678" actId="20577"/>
          <ac:spMkLst>
            <pc:docMk/>
            <pc:sldMk cId="1957989153" sldId="281"/>
            <ac:spMk id="11" creationId="{9F1E3A06-8CE3-4877-8EE1-5871743284FF}"/>
          </ac:spMkLst>
        </pc:spChg>
        <pc:spChg chg="del">
          <ac:chgData name="Carlos Linares García" userId="6ec271639faebfbb" providerId="LiveId" clId="{9F313956-424D-4775-8A3E-2F2FEAC4875B}" dt="2020-11-30T09:15:28.115" v="667" actId="478"/>
          <ac:spMkLst>
            <pc:docMk/>
            <pc:sldMk cId="1957989153" sldId="281"/>
            <ac:spMk id="12" creationId="{ACD519F3-1388-41B7-8843-BE5C60BF2051}"/>
          </ac:spMkLst>
        </pc:spChg>
        <pc:spChg chg="del">
          <ac:chgData name="Carlos Linares García" userId="6ec271639faebfbb" providerId="LiveId" clId="{9F313956-424D-4775-8A3E-2F2FEAC4875B}" dt="2020-11-30T09:15:28.115" v="667" actId="478"/>
          <ac:spMkLst>
            <pc:docMk/>
            <pc:sldMk cId="1957989153" sldId="281"/>
            <ac:spMk id="14" creationId="{610EE2CE-EFB6-4FFC-86B8-9C4853FFB6C6}"/>
          </ac:spMkLst>
        </pc:spChg>
        <pc:spChg chg="mod">
          <ac:chgData name="Carlos Linares García" userId="6ec271639faebfbb" providerId="LiveId" clId="{9F313956-424D-4775-8A3E-2F2FEAC4875B}" dt="2020-11-30T09:52:37.527" v="1651" actId="120"/>
          <ac:spMkLst>
            <pc:docMk/>
            <pc:sldMk cId="1957989153" sldId="281"/>
            <ac:spMk id="15" creationId="{71F622A5-6D5F-4F24-B057-1849B3BECBE0}"/>
          </ac:spMkLst>
        </pc:spChg>
        <pc:spChg chg="del mod">
          <ac:chgData name="Carlos Linares García" userId="6ec271639faebfbb" providerId="LiveId" clId="{9F313956-424D-4775-8A3E-2F2FEAC4875B}" dt="2020-11-30T09:15:40.745" v="727" actId="478"/>
          <ac:spMkLst>
            <pc:docMk/>
            <pc:sldMk cId="1957989153" sldId="281"/>
            <ac:spMk id="16" creationId="{8876E574-CB7B-41F4-9DC6-0618AE419671}"/>
          </ac:spMkLst>
        </pc:spChg>
      </pc:sldChg>
      <pc:sldChg chg="addSp delSp modSp add mod modNotesTx">
        <pc:chgData name="Carlos Linares García" userId="6ec271639faebfbb" providerId="LiveId" clId="{9F313956-424D-4775-8A3E-2F2FEAC4875B}" dt="2020-11-30T09:38:55.163" v="1551" actId="6549"/>
        <pc:sldMkLst>
          <pc:docMk/>
          <pc:sldMk cId="81319816" sldId="282"/>
        </pc:sldMkLst>
        <pc:spChg chg="mod">
          <ac:chgData name="Carlos Linares García" userId="6ec271639faebfbb" providerId="LiveId" clId="{9F313956-424D-4775-8A3E-2F2FEAC4875B}" dt="2020-11-30T09:28:56.352" v="1264" actId="14100"/>
          <ac:spMkLst>
            <pc:docMk/>
            <pc:sldMk cId="81319816" sldId="282"/>
            <ac:spMk id="7" creationId="{DB2A4D90-BA67-4F6A-8665-CF8DA016E57A}"/>
          </ac:spMkLst>
        </pc:spChg>
        <pc:spChg chg="mod">
          <ac:chgData name="Carlos Linares García" userId="6ec271639faebfbb" providerId="LiveId" clId="{9F313956-424D-4775-8A3E-2F2FEAC4875B}" dt="2020-11-30T09:27:09.146" v="1207" actId="6549"/>
          <ac:spMkLst>
            <pc:docMk/>
            <pc:sldMk cId="81319816" sldId="282"/>
            <ac:spMk id="8" creationId="{A65C85D4-250F-4213-9E17-C8DBC55423D5}"/>
          </ac:spMkLst>
        </pc:spChg>
        <pc:spChg chg="mod">
          <ac:chgData name="Carlos Linares García" userId="6ec271639faebfbb" providerId="LiveId" clId="{9F313956-424D-4775-8A3E-2F2FEAC4875B}" dt="2020-11-30T09:29:05.857" v="1266" actId="14100"/>
          <ac:spMkLst>
            <pc:docMk/>
            <pc:sldMk cId="81319816" sldId="282"/>
            <ac:spMk id="9" creationId="{3EDA9488-7EA6-4101-9D0D-63907C88DDE6}"/>
          </ac:spMkLst>
        </pc:spChg>
        <pc:spChg chg="del">
          <ac:chgData name="Carlos Linares García" userId="6ec271639faebfbb" providerId="LiveId" clId="{9F313956-424D-4775-8A3E-2F2FEAC4875B}" dt="2020-11-30T09:22:50.735" v="908" actId="478"/>
          <ac:spMkLst>
            <pc:docMk/>
            <pc:sldMk cId="81319816" sldId="282"/>
            <ac:spMk id="12" creationId="{ACD519F3-1388-41B7-8843-BE5C60BF2051}"/>
          </ac:spMkLst>
        </pc:spChg>
        <pc:spChg chg="del">
          <ac:chgData name="Carlos Linares García" userId="6ec271639faebfbb" providerId="LiveId" clId="{9F313956-424D-4775-8A3E-2F2FEAC4875B}" dt="2020-11-30T09:22:52.361" v="909" actId="478"/>
          <ac:spMkLst>
            <pc:docMk/>
            <pc:sldMk cId="81319816" sldId="282"/>
            <ac:spMk id="14" creationId="{610EE2CE-EFB6-4FFC-86B8-9C4853FFB6C6}"/>
          </ac:spMkLst>
        </pc:spChg>
        <pc:spChg chg="del">
          <ac:chgData name="Carlos Linares García" userId="6ec271639faebfbb" providerId="LiveId" clId="{9F313956-424D-4775-8A3E-2F2FEAC4875B}" dt="2020-11-30T09:22:53.258" v="910" actId="478"/>
          <ac:spMkLst>
            <pc:docMk/>
            <pc:sldMk cId="81319816" sldId="282"/>
            <ac:spMk id="15" creationId="{71F622A5-6D5F-4F24-B057-1849B3BECBE0}"/>
          </ac:spMkLst>
        </pc:spChg>
        <pc:spChg chg="del">
          <ac:chgData name="Carlos Linares García" userId="6ec271639faebfbb" providerId="LiveId" clId="{9F313956-424D-4775-8A3E-2F2FEAC4875B}" dt="2020-11-30T09:22:56.789" v="911" actId="478"/>
          <ac:spMkLst>
            <pc:docMk/>
            <pc:sldMk cId="81319816" sldId="282"/>
            <ac:spMk id="16" creationId="{8876E574-CB7B-41F4-9DC6-0618AE419671}"/>
          </ac:spMkLst>
        </pc:spChg>
        <pc:spChg chg="add mod">
          <ac:chgData name="Carlos Linares García" userId="6ec271639faebfbb" providerId="LiveId" clId="{9F313956-424D-4775-8A3E-2F2FEAC4875B}" dt="2020-11-30T09:28:59.658" v="1265" actId="14100"/>
          <ac:spMkLst>
            <pc:docMk/>
            <pc:sldMk cId="81319816" sldId="282"/>
            <ac:spMk id="17" creationId="{F9153F20-E8F7-4C69-A26D-F0EE3A8184A4}"/>
          </ac:spMkLst>
        </pc:spChg>
        <pc:spChg chg="add del mod">
          <ac:chgData name="Carlos Linares García" userId="6ec271639faebfbb" providerId="LiveId" clId="{9F313956-424D-4775-8A3E-2F2FEAC4875B}" dt="2020-11-30T09:26:52.602" v="1201"/>
          <ac:spMkLst>
            <pc:docMk/>
            <pc:sldMk cId="81319816" sldId="282"/>
            <ac:spMk id="18" creationId="{0A1E93D7-F57A-479D-9C9E-B8B9DDC58011}"/>
          </ac:spMkLst>
        </pc:spChg>
        <pc:spChg chg="add mod">
          <ac:chgData name="Carlos Linares García" userId="6ec271639faebfbb" providerId="LiveId" clId="{9F313956-424D-4775-8A3E-2F2FEAC4875B}" dt="2020-11-30T09:27:56.374" v="1215" actId="20577"/>
          <ac:spMkLst>
            <pc:docMk/>
            <pc:sldMk cId="81319816" sldId="282"/>
            <ac:spMk id="19" creationId="{B7DC71F3-9CF7-4403-BDEF-8779D73F96AC}"/>
          </ac:spMkLst>
        </pc:spChg>
        <pc:picChg chg="add mod">
          <ac:chgData name="Carlos Linares García" userId="6ec271639faebfbb" providerId="LiveId" clId="{9F313956-424D-4775-8A3E-2F2FEAC4875B}" dt="2020-11-30T09:32:58.430" v="1283" actId="14100"/>
          <ac:picMkLst>
            <pc:docMk/>
            <pc:sldMk cId="81319816" sldId="282"/>
            <ac:picMk id="4" creationId="{10CE0B34-C776-40C1-A961-2ABB3B3B5AA8}"/>
          </ac:picMkLst>
        </pc:picChg>
        <pc:picChg chg="add mod">
          <ac:chgData name="Carlos Linares García" userId="6ec271639faebfbb" providerId="LiveId" clId="{9F313956-424D-4775-8A3E-2F2FEAC4875B}" dt="2020-11-30T09:30:19.587" v="1275" actId="1076"/>
          <ac:picMkLst>
            <pc:docMk/>
            <pc:sldMk cId="81319816" sldId="282"/>
            <ac:picMk id="13" creationId="{C0DCA125-510C-4ACC-82D7-FE571C9FF820}"/>
          </ac:picMkLst>
        </pc:picChg>
        <pc:picChg chg="add mod modCrop">
          <ac:chgData name="Carlos Linares García" userId="6ec271639faebfbb" providerId="LiveId" clId="{9F313956-424D-4775-8A3E-2F2FEAC4875B}" dt="2020-11-30T09:31:19.131" v="1281" actId="732"/>
          <ac:picMkLst>
            <pc:docMk/>
            <pc:sldMk cId="81319816" sldId="282"/>
            <ac:picMk id="21" creationId="{69DD1B8F-7D39-4740-9A4E-DFD519D66E97}"/>
          </ac:picMkLst>
        </pc:picChg>
        <pc:picChg chg="add del mod">
          <ac:chgData name="Carlos Linares García" userId="6ec271639faebfbb" providerId="LiveId" clId="{9F313956-424D-4775-8A3E-2F2FEAC4875B}" dt="2020-11-30T09:27:41.250" v="1213" actId="478"/>
          <ac:picMkLst>
            <pc:docMk/>
            <pc:sldMk cId="81319816" sldId="282"/>
            <ac:picMk id="1026" creationId="{59C9D478-BFED-4543-BE3B-AD05C004C3C4}"/>
          </ac:picMkLst>
        </pc:picChg>
      </pc:sldChg>
      <pc:sldChg chg="addSp delSp modSp add mod modNotesTx">
        <pc:chgData name="Carlos Linares García" userId="6ec271639faebfbb" providerId="LiveId" clId="{9F313956-424D-4775-8A3E-2F2FEAC4875B}" dt="2020-11-30T10:37:01.101" v="2462" actId="20577"/>
        <pc:sldMkLst>
          <pc:docMk/>
          <pc:sldMk cId="2248600899" sldId="283"/>
        </pc:sldMkLst>
        <pc:spChg chg="mod">
          <ac:chgData name="Carlos Linares García" userId="6ec271639faebfbb" providerId="LiveId" clId="{9F313956-424D-4775-8A3E-2F2FEAC4875B}" dt="2020-11-30T09:53:19.182" v="1709" actId="20577"/>
          <ac:spMkLst>
            <pc:docMk/>
            <pc:sldMk cId="2248600899" sldId="283"/>
            <ac:spMk id="9" creationId="{3EDA9488-7EA6-4101-9D0D-63907C88DDE6}"/>
          </ac:spMkLst>
        </pc:spChg>
        <pc:spChg chg="mod">
          <ac:chgData name="Carlos Linares García" userId="6ec271639faebfbb" providerId="LiveId" clId="{9F313956-424D-4775-8A3E-2F2FEAC4875B}" dt="2020-11-30T09:58:03.369" v="1977" actId="20577"/>
          <ac:spMkLst>
            <pc:docMk/>
            <pc:sldMk cId="2248600899" sldId="283"/>
            <ac:spMk id="12" creationId="{ACD519F3-1388-41B7-8843-BE5C60BF2051}"/>
          </ac:spMkLst>
        </pc:spChg>
        <pc:spChg chg="add del mod">
          <ac:chgData name="Carlos Linares García" userId="6ec271639faebfbb" providerId="LiveId" clId="{9F313956-424D-4775-8A3E-2F2FEAC4875B}" dt="2020-11-30T10:07:07.261" v="2162" actId="478"/>
          <ac:spMkLst>
            <pc:docMk/>
            <pc:sldMk cId="2248600899" sldId="283"/>
            <ac:spMk id="13" creationId="{160C12A2-6A5B-4E76-B747-C90502C4BF39}"/>
          </ac:spMkLst>
        </pc:spChg>
        <pc:spChg chg="mod">
          <ac:chgData name="Carlos Linares García" userId="6ec271639faebfbb" providerId="LiveId" clId="{9F313956-424D-4775-8A3E-2F2FEAC4875B}" dt="2020-11-30T10:20:45.160" v="2163" actId="20577"/>
          <ac:spMkLst>
            <pc:docMk/>
            <pc:sldMk cId="2248600899" sldId="283"/>
            <ac:spMk id="14" creationId="{610EE2CE-EFB6-4FFC-86B8-9C4853FFB6C6}"/>
          </ac:spMkLst>
        </pc:spChg>
        <pc:spChg chg="add mod">
          <ac:chgData name="Carlos Linares García" userId="6ec271639faebfbb" providerId="LiveId" clId="{9F313956-424D-4775-8A3E-2F2FEAC4875B}" dt="2020-11-30T10:04:16.295" v="2132" actId="1076"/>
          <ac:spMkLst>
            <pc:docMk/>
            <pc:sldMk cId="2248600899" sldId="283"/>
            <ac:spMk id="18" creationId="{F4442204-ED24-4D9C-914C-3D74EB8089DE}"/>
          </ac:spMkLst>
        </pc:spChg>
        <pc:spChg chg="add del mod">
          <ac:chgData name="Carlos Linares García" userId="6ec271639faebfbb" providerId="LiveId" clId="{9F313956-424D-4775-8A3E-2F2FEAC4875B}" dt="2020-11-30T10:07:05.957" v="2161" actId="478"/>
          <ac:spMkLst>
            <pc:docMk/>
            <pc:sldMk cId="2248600899" sldId="283"/>
            <ac:spMk id="23" creationId="{CB8B473D-E7CA-427F-B980-5E2B9A6DA3C3}"/>
          </ac:spMkLst>
        </pc:spChg>
        <pc:picChg chg="del">
          <ac:chgData name="Carlos Linares García" userId="6ec271639faebfbb" providerId="LiveId" clId="{9F313956-424D-4775-8A3E-2F2FEAC4875B}" dt="2020-11-30T10:03:29.866" v="2125" actId="478"/>
          <ac:picMkLst>
            <pc:docMk/>
            <pc:sldMk cId="2248600899" sldId="283"/>
            <ac:picMk id="4" creationId="{EF7EE61B-A93E-41D5-9E8F-1484F44F2E2A}"/>
          </ac:picMkLst>
        </pc:picChg>
        <pc:picChg chg="add mod modCrop">
          <ac:chgData name="Carlos Linares García" userId="6ec271639faebfbb" providerId="LiveId" clId="{9F313956-424D-4775-8A3E-2F2FEAC4875B}" dt="2020-11-30T10:21:58.306" v="2172" actId="1076"/>
          <ac:picMkLst>
            <pc:docMk/>
            <pc:sldMk cId="2248600899" sldId="283"/>
            <ac:picMk id="8" creationId="{E4017058-5D11-4D25-BE1F-DD698BCEE256}"/>
          </ac:picMkLst>
        </pc:picChg>
        <pc:picChg chg="add mod">
          <ac:chgData name="Carlos Linares García" userId="6ec271639faebfbb" providerId="LiveId" clId="{9F313956-424D-4775-8A3E-2F2FEAC4875B}" dt="2020-11-30T10:06:59.550" v="2160" actId="1076"/>
          <ac:picMkLst>
            <pc:docMk/>
            <pc:sldMk cId="2248600899" sldId="283"/>
            <ac:picMk id="11" creationId="{1DE436C7-AEE4-4239-A339-806F19BD54B3}"/>
          </ac:picMkLst>
        </pc:picChg>
        <pc:picChg chg="add mod modCrop">
          <ac:chgData name="Carlos Linares García" userId="6ec271639faebfbb" providerId="LiveId" clId="{9F313956-424D-4775-8A3E-2F2FEAC4875B}" dt="2020-11-30T10:22:12.966" v="2174" actId="1076"/>
          <ac:picMkLst>
            <pc:docMk/>
            <pc:sldMk cId="2248600899" sldId="283"/>
            <ac:picMk id="16" creationId="{52342A24-AB4F-48C7-BFA1-B1B2754AA703}"/>
          </ac:picMkLst>
        </pc:picChg>
        <pc:picChg chg="del">
          <ac:chgData name="Carlos Linares García" userId="6ec271639faebfbb" providerId="LiveId" clId="{9F313956-424D-4775-8A3E-2F2FEAC4875B}" dt="2020-11-30T10:03:08.624" v="2119" actId="478"/>
          <ac:picMkLst>
            <pc:docMk/>
            <pc:sldMk cId="2248600899" sldId="283"/>
            <ac:picMk id="17" creationId="{D0C66CF8-FA13-4B2A-BE5D-C5A64B4982E2}"/>
          </ac:picMkLst>
        </pc:picChg>
        <pc:picChg chg="del">
          <ac:chgData name="Carlos Linares García" userId="6ec271639faebfbb" providerId="LiveId" clId="{9F313956-424D-4775-8A3E-2F2FEAC4875B}" dt="2020-11-30T10:05:13.797" v="2143" actId="478"/>
          <ac:picMkLst>
            <pc:docMk/>
            <pc:sldMk cId="2248600899" sldId="283"/>
            <ac:picMk id="19" creationId="{7BF7E113-FDC3-4EBB-A003-3B3DF258FB7C}"/>
          </ac:picMkLst>
        </pc:picChg>
        <pc:picChg chg="del">
          <ac:chgData name="Carlos Linares García" userId="6ec271639faebfbb" providerId="LiveId" clId="{9F313956-424D-4775-8A3E-2F2FEAC4875B}" dt="2020-11-30T10:05:14.249" v="2144" actId="478"/>
          <ac:picMkLst>
            <pc:docMk/>
            <pc:sldMk cId="2248600899" sldId="283"/>
            <ac:picMk id="21" creationId="{E8BE0479-584F-4D5D-84AF-01012E668BD3}"/>
          </ac:picMkLst>
        </pc:picChg>
        <pc:picChg chg="add mod">
          <ac:chgData name="Carlos Linares García" userId="6ec271639faebfbb" providerId="LiveId" clId="{9F313956-424D-4775-8A3E-2F2FEAC4875B}" dt="2020-11-30T10:06:46.957" v="2157" actId="14100"/>
          <ac:picMkLst>
            <pc:docMk/>
            <pc:sldMk cId="2248600899" sldId="283"/>
            <ac:picMk id="22" creationId="{EC4C128F-1251-49FC-BEBE-DF2026FD8C97}"/>
          </ac:picMkLst>
        </pc:picChg>
        <pc:picChg chg="del">
          <ac:chgData name="Carlos Linares García" userId="6ec271639faebfbb" providerId="LiveId" clId="{9F313956-424D-4775-8A3E-2F2FEAC4875B}" dt="2020-11-30T10:05:15.414" v="2145" actId="478"/>
          <ac:picMkLst>
            <pc:docMk/>
            <pc:sldMk cId="2248600899" sldId="283"/>
            <ac:picMk id="24" creationId="{04FF37DF-5A03-4ED7-AF38-7B28AE8835BE}"/>
          </ac:picMkLst>
        </pc:picChg>
        <pc:picChg chg="add mod">
          <ac:chgData name="Carlos Linares García" userId="6ec271639faebfbb" providerId="LiveId" clId="{9F313956-424D-4775-8A3E-2F2FEAC4875B}" dt="2020-11-30T10:22:18.532" v="2175" actId="1076"/>
          <ac:picMkLst>
            <pc:docMk/>
            <pc:sldMk cId="2248600899" sldId="283"/>
            <ac:picMk id="26" creationId="{3C9218F2-DA28-4E40-98E3-8F62C4D145D1}"/>
          </ac:picMkLst>
        </pc:picChg>
        <pc:picChg chg="del">
          <ac:chgData name="Carlos Linares García" userId="6ec271639faebfbb" providerId="LiveId" clId="{9F313956-424D-4775-8A3E-2F2FEAC4875B}" dt="2020-11-30T10:04:24.396" v="2136" actId="478"/>
          <ac:picMkLst>
            <pc:docMk/>
            <pc:sldMk cId="2248600899" sldId="283"/>
            <ac:picMk id="27" creationId="{35A4C69F-1B0D-4729-96E7-AD93CB93F28F}"/>
          </ac:picMkLst>
        </pc:picChg>
        <pc:picChg chg="add mod">
          <ac:chgData name="Carlos Linares García" userId="6ec271639faebfbb" providerId="LiveId" clId="{9F313956-424D-4775-8A3E-2F2FEAC4875B}" dt="2020-11-30T10:22:58.883" v="2181" actId="14100"/>
          <ac:picMkLst>
            <pc:docMk/>
            <pc:sldMk cId="2248600899" sldId="283"/>
            <ac:picMk id="29" creationId="{00581BB4-768C-4022-8B48-E5C0B278AD8E}"/>
          </ac:picMkLst>
        </pc:picChg>
      </pc:sldChg>
      <pc:sldChg chg="addSp delSp modSp add mod modNotesTx">
        <pc:chgData name="Carlos Linares García" userId="6ec271639faebfbb" providerId="LiveId" clId="{9F313956-424D-4775-8A3E-2F2FEAC4875B}" dt="2020-12-01T10:57:41.871" v="2853" actId="14100"/>
        <pc:sldMkLst>
          <pc:docMk/>
          <pc:sldMk cId="42127171" sldId="284"/>
        </pc:sldMkLst>
        <pc:spChg chg="mod">
          <ac:chgData name="Carlos Linares García" userId="6ec271639faebfbb" providerId="LiveId" clId="{9F313956-424D-4775-8A3E-2F2FEAC4875B}" dt="2020-11-30T09:53:25.945" v="1714" actId="20577"/>
          <ac:spMkLst>
            <pc:docMk/>
            <pc:sldMk cId="42127171" sldId="284"/>
            <ac:spMk id="9" creationId="{3EDA9488-7EA6-4101-9D0D-63907C88DDE6}"/>
          </ac:spMkLst>
        </pc:spChg>
        <pc:spChg chg="mod">
          <ac:chgData name="Carlos Linares García" userId="6ec271639faebfbb" providerId="LiveId" clId="{9F313956-424D-4775-8A3E-2F2FEAC4875B}" dt="2020-11-30T11:09:34.448" v="2770" actId="20577"/>
          <ac:spMkLst>
            <pc:docMk/>
            <pc:sldMk cId="42127171" sldId="284"/>
            <ac:spMk id="12" creationId="{ACD519F3-1388-41B7-8843-BE5C60BF2051}"/>
          </ac:spMkLst>
        </pc:spChg>
        <pc:spChg chg="add del mod">
          <ac:chgData name="Carlos Linares García" userId="6ec271639faebfbb" providerId="LiveId" clId="{9F313956-424D-4775-8A3E-2F2FEAC4875B}" dt="2020-12-01T10:46:19.847" v="2814" actId="478"/>
          <ac:spMkLst>
            <pc:docMk/>
            <pc:sldMk cId="42127171" sldId="284"/>
            <ac:spMk id="13" creationId="{94737089-43D4-417A-88AC-DFBC6A39A4BC}"/>
          </ac:spMkLst>
        </pc:spChg>
        <pc:spChg chg="mod">
          <ac:chgData name="Carlos Linares García" userId="6ec271639faebfbb" providerId="LiveId" clId="{9F313956-424D-4775-8A3E-2F2FEAC4875B}" dt="2020-11-30T11:09:42.605" v="2797" actId="20577"/>
          <ac:spMkLst>
            <pc:docMk/>
            <pc:sldMk cId="42127171" sldId="284"/>
            <ac:spMk id="14" creationId="{610EE2CE-EFB6-4FFC-86B8-9C4853FFB6C6}"/>
          </ac:spMkLst>
        </pc:spChg>
        <pc:spChg chg="add del mod">
          <ac:chgData name="Carlos Linares García" userId="6ec271639faebfbb" providerId="LiveId" clId="{9F313956-424D-4775-8A3E-2F2FEAC4875B}" dt="2020-12-01T10:47:59.382" v="2838" actId="478"/>
          <ac:spMkLst>
            <pc:docMk/>
            <pc:sldMk cId="42127171" sldId="284"/>
            <ac:spMk id="20" creationId="{3BC8F368-5D55-4648-BD2B-92ED55897479}"/>
          </ac:spMkLst>
        </pc:spChg>
        <pc:spChg chg="add del mod">
          <ac:chgData name="Carlos Linares García" userId="6ec271639faebfbb" providerId="LiveId" clId="{9F313956-424D-4775-8A3E-2F2FEAC4875B}" dt="2020-12-01T10:48:34.847" v="2844" actId="478"/>
          <ac:spMkLst>
            <pc:docMk/>
            <pc:sldMk cId="42127171" sldId="284"/>
            <ac:spMk id="25" creationId="{C8A408D3-9A14-4AB3-B42A-A065A6BADB6F}"/>
          </ac:spMkLst>
        </pc:spChg>
        <pc:picChg chg="del">
          <ac:chgData name="Carlos Linares García" userId="6ec271639faebfbb" providerId="LiveId" clId="{9F313956-424D-4775-8A3E-2F2FEAC4875B}" dt="2020-11-30T11:09:50.549" v="2798" actId="478"/>
          <ac:picMkLst>
            <pc:docMk/>
            <pc:sldMk cId="42127171" sldId="284"/>
            <ac:picMk id="4" creationId="{EF7EE61B-A93E-41D5-9E8F-1484F44F2E2A}"/>
          </ac:picMkLst>
        </pc:picChg>
        <pc:picChg chg="add mod">
          <ac:chgData name="Carlos Linares García" userId="6ec271639faebfbb" providerId="LiveId" clId="{9F313956-424D-4775-8A3E-2F2FEAC4875B}" dt="2020-12-01T10:47:14.203" v="2828" actId="14100"/>
          <ac:picMkLst>
            <pc:docMk/>
            <pc:sldMk cId="42127171" sldId="284"/>
            <ac:picMk id="8" creationId="{4654B06B-8E06-46A2-84E3-C11E8F590222}"/>
          </ac:picMkLst>
        </pc:picChg>
        <pc:picChg chg="add mod modCrop">
          <ac:chgData name="Carlos Linares García" userId="6ec271639faebfbb" providerId="LiveId" clId="{9F313956-424D-4775-8A3E-2F2FEAC4875B}" dt="2020-12-01T10:47:04.964" v="2826" actId="1076"/>
          <ac:picMkLst>
            <pc:docMk/>
            <pc:sldMk cId="42127171" sldId="284"/>
            <ac:picMk id="11" creationId="{908C7564-E145-4363-8E9F-F6F977C4E83C}"/>
          </ac:picMkLst>
        </pc:picChg>
        <pc:picChg chg="add mod">
          <ac:chgData name="Carlos Linares García" userId="6ec271639faebfbb" providerId="LiveId" clId="{9F313956-424D-4775-8A3E-2F2FEAC4875B}" dt="2020-11-30T11:10:14" v="2803" actId="14100"/>
          <ac:picMkLst>
            <pc:docMk/>
            <pc:sldMk cId="42127171" sldId="284"/>
            <ac:picMk id="15" creationId="{CE45A2B3-55BA-4207-B0AB-CA94F2952E87}"/>
          </ac:picMkLst>
        </pc:picChg>
        <pc:picChg chg="del">
          <ac:chgData name="Carlos Linares García" userId="6ec271639faebfbb" providerId="LiveId" clId="{9F313956-424D-4775-8A3E-2F2FEAC4875B}" dt="2020-11-30T11:09:50.549" v="2798" actId="478"/>
          <ac:picMkLst>
            <pc:docMk/>
            <pc:sldMk cId="42127171" sldId="284"/>
            <ac:picMk id="17" creationId="{D0C66CF8-FA13-4B2A-BE5D-C5A64B4982E2}"/>
          </ac:picMkLst>
        </pc:picChg>
        <pc:picChg chg="add mod">
          <ac:chgData name="Carlos Linares García" userId="6ec271639faebfbb" providerId="LiveId" clId="{9F313956-424D-4775-8A3E-2F2FEAC4875B}" dt="2020-12-01T10:47:57.159" v="2837" actId="14100"/>
          <ac:picMkLst>
            <pc:docMk/>
            <pc:sldMk cId="42127171" sldId="284"/>
            <ac:picMk id="18" creationId="{AD1AC470-0797-4131-8B4D-E0ACB6FFCAE8}"/>
          </ac:picMkLst>
        </pc:picChg>
        <pc:picChg chg="del">
          <ac:chgData name="Carlos Linares García" userId="6ec271639faebfbb" providerId="LiveId" clId="{9F313956-424D-4775-8A3E-2F2FEAC4875B}" dt="2020-12-01T10:45:03.541" v="2805" actId="478"/>
          <ac:picMkLst>
            <pc:docMk/>
            <pc:sldMk cId="42127171" sldId="284"/>
            <ac:picMk id="19" creationId="{7BF7E113-FDC3-4EBB-A003-3B3DF258FB7C}"/>
          </ac:picMkLst>
        </pc:picChg>
        <pc:picChg chg="del">
          <ac:chgData name="Carlos Linares García" userId="6ec271639faebfbb" providerId="LiveId" clId="{9F313956-424D-4775-8A3E-2F2FEAC4875B}" dt="2020-12-01T10:45:04.036" v="2806" actId="478"/>
          <ac:picMkLst>
            <pc:docMk/>
            <pc:sldMk cId="42127171" sldId="284"/>
            <ac:picMk id="21" creationId="{E8BE0479-584F-4D5D-84AF-01012E668BD3}"/>
          </ac:picMkLst>
        </pc:picChg>
        <pc:picChg chg="add mod">
          <ac:chgData name="Carlos Linares García" userId="6ec271639faebfbb" providerId="LiveId" clId="{9F313956-424D-4775-8A3E-2F2FEAC4875B}" dt="2020-12-01T10:48:36.848" v="2845" actId="14100"/>
          <ac:picMkLst>
            <pc:docMk/>
            <pc:sldMk cId="42127171" sldId="284"/>
            <ac:picMk id="23" creationId="{2A12F271-126E-4138-B3BD-D0D114AC5B18}"/>
          </ac:picMkLst>
        </pc:picChg>
        <pc:picChg chg="del">
          <ac:chgData name="Carlos Linares García" userId="6ec271639faebfbb" providerId="LiveId" clId="{9F313956-424D-4775-8A3E-2F2FEAC4875B}" dt="2020-12-01T10:45:04.675" v="2807" actId="478"/>
          <ac:picMkLst>
            <pc:docMk/>
            <pc:sldMk cId="42127171" sldId="284"/>
            <ac:picMk id="24" creationId="{04FF37DF-5A03-4ED7-AF38-7B28AE8835BE}"/>
          </ac:picMkLst>
        </pc:picChg>
        <pc:picChg chg="del">
          <ac:chgData name="Carlos Linares García" userId="6ec271639faebfbb" providerId="LiveId" clId="{9F313956-424D-4775-8A3E-2F2FEAC4875B}" dt="2020-11-30T11:09:50.549" v="2798" actId="478"/>
          <ac:picMkLst>
            <pc:docMk/>
            <pc:sldMk cId="42127171" sldId="284"/>
            <ac:picMk id="27" creationId="{35A4C69F-1B0D-4729-96E7-AD93CB93F28F}"/>
          </ac:picMkLst>
        </pc:picChg>
        <pc:picChg chg="add mod modCrop">
          <ac:chgData name="Carlos Linares García" userId="6ec271639faebfbb" providerId="LiveId" clId="{9F313956-424D-4775-8A3E-2F2FEAC4875B}" dt="2020-12-01T10:57:41.871" v="2853" actId="14100"/>
          <ac:picMkLst>
            <pc:docMk/>
            <pc:sldMk cId="42127171" sldId="284"/>
            <ac:picMk id="28" creationId="{6226DCFA-9BEF-4472-B74B-583E50CDA841}"/>
          </ac:picMkLst>
        </pc:picChg>
      </pc:sldChg>
      <pc:sldChg chg="addSp delSp modSp add mod modAnim modNotesTx">
        <pc:chgData name="Carlos Linares García" userId="6ec271639faebfbb" providerId="LiveId" clId="{9F313956-424D-4775-8A3E-2F2FEAC4875B}" dt="2020-11-30T10:49:54.284" v="2602" actId="14100"/>
        <pc:sldMkLst>
          <pc:docMk/>
          <pc:sldMk cId="4075079596" sldId="285"/>
        </pc:sldMkLst>
        <pc:spChg chg="mod">
          <ac:chgData name="Carlos Linares García" userId="6ec271639faebfbb" providerId="LiveId" clId="{9F313956-424D-4775-8A3E-2F2FEAC4875B}" dt="2020-11-30T10:48:54.582" v="2592" actId="20577"/>
          <ac:spMkLst>
            <pc:docMk/>
            <pc:sldMk cId="4075079596" sldId="285"/>
            <ac:spMk id="9" creationId="{3EDA9488-7EA6-4101-9D0D-63907C88DDE6}"/>
          </ac:spMkLst>
        </pc:spChg>
        <pc:spChg chg="mod">
          <ac:chgData name="Carlos Linares García" userId="6ec271639faebfbb" providerId="LiveId" clId="{9F313956-424D-4775-8A3E-2F2FEAC4875B}" dt="2020-11-30T10:49:54.284" v="2602" actId="14100"/>
          <ac:spMkLst>
            <pc:docMk/>
            <pc:sldMk cId="4075079596" sldId="285"/>
            <ac:spMk id="12" creationId="{ACD519F3-1388-41B7-8843-BE5C60BF2051}"/>
          </ac:spMkLst>
        </pc:spChg>
        <pc:spChg chg="del">
          <ac:chgData name="Carlos Linares García" userId="6ec271639faebfbb" providerId="LiveId" clId="{9F313956-424D-4775-8A3E-2F2FEAC4875B}" dt="2020-11-30T10:44:42.563" v="2490" actId="478"/>
          <ac:spMkLst>
            <pc:docMk/>
            <pc:sldMk cId="4075079596" sldId="285"/>
            <ac:spMk id="14" creationId="{610EE2CE-EFB6-4FFC-86B8-9C4853FFB6C6}"/>
          </ac:spMkLst>
        </pc:spChg>
        <pc:picChg chg="add mod">
          <ac:chgData name="Carlos Linares García" userId="6ec271639faebfbb" providerId="LiveId" clId="{9F313956-424D-4775-8A3E-2F2FEAC4875B}" dt="2020-11-30T10:49:44.454" v="2601" actId="14100"/>
          <ac:picMkLst>
            <pc:docMk/>
            <pc:sldMk cId="4075079596" sldId="285"/>
            <ac:picMk id="2" creationId="{34EF7F29-6BE6-4796-BAAD-F546CCEB0566}"/>
          </ac:picMkLst>
        </pc:picChg>
        <pc:picChg chg="del">
          <ac:chgData name="Carlos Linares García" userId="6ec271639faebfbb" providerId="LiveId" clId="{9F313956-424D-4775-8A3E-2F2FEAC4875B}" dt="2020-11-30T10:49:39.455" v="2598" actId="478"/>
          <ac:picMkLst>
            <pc:docMk/>
            <pc:sldMk cId="4075079596" sldId="285"/>
            <ac:picMk id="4" creationId="{EF7EE61B-A93E-41D5-9E8F-1484F44F2E2A}"/>
          </ac:picMkLst>
        </pc:picChg>
        <pc:picChg chg="del">
          <ac:chgData name="Carlos Linares García" userId="6ec271639faebfbb" providerId="LiveId" clId="{9F313956-424D-4775-8A3E-2F2FEAC4875B}" dt="2020-11-30T10:49:39.102" v="2597" actId="478"/>
          <ac:picMkLst>
            <pc:docMk/>
            <pc:sldMk cId="4075079596" sldId="285"/>
            <ac:picMk id="17" creationId="{D0C66CF8-FA13-4B2A-BE5D-C5A64B4982E2}"/>
          </ac:picMkLst>
        </pc:picChg>
        <pc:picChg chg="del">
          <ac:chgData name="Carlos Linares García" userId="6ec271639faebfbb" providerId="LiveId" clId="{9F313956-424D-4775-8A3E-2F2FEAC4875B}" dt="2020-11-30T10:44:43.457" v="2491" actId="478"/>
          <ac:picMkLst>
            <pc:docMk/>
            <pc:sldMk cId="4075079596" sldId="285"/>
            <ac:picMk id="19" creationId="{7BF7E113-FDC3-4EBB-A003-3B3DF258FB7C}"/>
          </ac:picMkLst>
        </pc:picChg>
        <pc:picChg chg="del">
          <ac:chgData name="Carlos Linares García" userId="6ec271639faebfbb" providerId="LiveId" clId="{9F313956-424D-4775-8A3E-2F2FEAC4875B}" dt="2020-11-30T10:44:43.900" v="2492" actId="478"/>
          <ac:picMkLst>
            <pc:docMk/>
            <pc:sldMk cId="4075079596" sldId="285"/>
            <ac:picMk id="21" creationId="{E8BE0479-584F-4D5D-84AF-01012E668BD3}"/>
          </ac:picMkLst>
        </pc:picChg>
        <pc:picChg chg="del">
          <ac:chgData name="Carlos Linares García" userId="6ec271639faebfbb" providerId="LiveId" clId="{9F313956-424D-4775-8A3E-2F2FEAC4875B}" dt="2020-11-30T10:44:44.340" v="2493" actId="478"/>
          <ac:picMkLst>
            <pc:docMk/>
            <pc:sldMk cId="4075079596" sldId="285"/>
            <ac:picMk id="24" creationId="{04FF37DF-5A03-4ED7-AF38-7B28AE8835BE}"/>
          </ac:picMkLst>
        </pc:picChg>
        <pc:picChg chg="del">
          <ac:chgData name="Carlos Linares García" userId="6ec271639faebfbb" providerId="LiveId" clId="{9F313956-424D-4775-8A3E-2F2FEAC4875B}" dt="2020-11-30T10:49:39.814" v="2599" actId="478"/>
          <ac:picMkLst>
            <pc:docMk/>
            <pc:sldMk cId="4075079596" sldId="285"/>
            <ac:picMk id="27" creationId="{35A4C69F-1B0D-4729-96E7-AD93CB93F28F}"/>
          </ac:picMkLst>
        </pc:picChg>
      </pc:sldChg>
      <pc:sldChg chg="addSp delSp modSp new mod modNotesTx">
        <pc:chgData name="Carlos Linares García" userId="6ec271639faebfbb" providerId="LiveId" clId="{9F313956-424D-4775-8A3E-2F2FEAC4875B}" dt="2020-12-01T11:30:54.911" v="3621" actId="122"/>
        <pc:sldMkLst>
          <pc:docMk/>
          <pc:sldMk cId="2497805288" sldId="286"/>
        </pc:sldMkLst>
        <pc:spChg chg="mod">
          <ac:chgData name="Carlos Linares García" userId="6ec271639faebfbb" providerId="LiveId" clId="{9F313956-424D-4775-8A3E-2F2FEAC4875B}" dt="2020-12-01T11:02:54.727" v="2963" actId="20577"/>
          <ac:spMkLst>
            <pc:docMk/>
            <pc:sldMk cId="2497805288" sldId="286"/>
            <ac:spMk id="2" creationId="{B69C3DF8-27D1-4C31-964D-3D1369336F66}"/>
          </ac:spMkLst>
        </pc:spChg>
        <pc:spChg chg="mod">
          <ac:chgData name="Carlos Linares García" userId="6ec271639faebfbb" providerId="LiveId" clId="{9F313956-424D-4775-8A3E-2F2FEAC4875B}" dt="2020-12-01T11:30:54.911" v="3621" actId="122"/>
          <ac:spMkLst>
            <pc:docMk/>
            <pc:sldMk cId="2497805288" sldId="286"/>
            <ac:spMk id="4" creationId="{FAF0DD68-2FDC-45B9-ABB3-AEC04E24C223}"/>
          </ac:spMkLst>
        </pc:spChg>
        <pc:spChg chg="add del mod">
          <ac:chgData name="Carlos Linares García" userId="6ec271639faebfbb" providerId="LiveId" clId="{9F313956-424D-4775-8A3E-2F2FEAC4875B}" dt="2020-12-01T11:04:33.040" v="2969" actId="478"/>
          <ac:spMkLst>
            <pc:docMk/>
            <pc:sldMk cId="2497805288" sldId="286"/>
            <ac:spMk id="7" creationId="{0587F40D-F46F-4F4C-B468-FCAAE80A2A15}"/>
          </ac:spMkLst>
        </pc:spChg>
        <pc:spChg chg="add mod">
          <ac:chgData name="Carlos Linares García" userId="6ec271639faebfbb" providerId="LiveId" clId="{9F313956-424D-4775-8A3E-2F2FEAC4875B}" dt="2020-12-01T11:05:37.153" v="2999" actId="1076"/>
          <ac:spMkLst>
            <pc:docMk/>
            <pc:sldMk cId="2497805288" sldId="286"/>
            <ac:spMk id="14" creationId="{DC6089C9-2052-4181-AA68-D0C651E39ACD}"/>
          </ac:spMkLst>
        </pc:spChg>
        <pc:spChg chg="add mod">
          <ac:chgData name="Carlos Linares García" userId="6ec271639faebfbb" providerId="LiveId" clId="{9F313956-424D-4775-8A3E-2F2FEAC4875B}" dt="2020-12-01T11:07:10.503" v="3019" actId="1076"/>
          <ac:spMkLst>
            <pc:docMk/>
            <pc:sldMk cId="2497805288" sldId="286"/>
            <ac:spMk id="17" creationId="{68C768D0-1548-4E86-86EF-26BFFD42514A}"/>
          </ac:spMkLst>
        </pc:spChg>
        <pc:spChg chg="add mod">
          <ac:chgData name="Carlos Linares García" userId="6ec271639faebfbb" providerId="LiveId" clId="{9F313956-424D-4775-8A3E-2F2FEAC4875B}" dt="2020-12-01T11:09:49.093" v="3064" actId="1076"/>
          <ac:spMkLst>
            <pc:docMk/>
            <pc:sldMk cId="2497805288" sldId="286"/>
            <ac:spMk id="24" creationId="{848E56F3-2807-43C8-ABA4-013B02D3A90F}"/>
          </ac:spMkLst>
        </pc:spChg>
        <pc:spChg chg="add del mod">
          <ac:chgData name="Carlos Linares García" userId="6ec271639faebfbb" providerId="LiveId" clId="{9F313956-424D-4775-8A3E-2F2FEAC4875B}" dt="2020-12-01T11:10:55.423" v="3067" actId="478"/>
          <ac:spMkLst>
            <pc:docMk/>
            <pc:sldMk cId="2497805288" sldId="286"/>
            <ac:spMk id="25" creationId="{97A5E77B-FD58-482A-ABD1-44371FD95B21}"/>
          </ac:spMkLst>
        </pc:spChg>
        <pc:spChg chg="add mod">
          <ac:chgData name="Carlos Linares García" userId="6ec271639faebfbb" providerId="LiveId" clId="{9F313956-424D-4775-8A3E-2F2FEAC4875B}" dt="2020-12-01T11:09:40.698" v="3063" actId="14100"/>
          <ac:spMkLst>
            <pc:docMk/>
            <pc:sldMk cId="2497805288" sldId="286"/>
            <ac:spMk id="39" creationId="{3E326253-57DB-415C-B94C-B224B6CA3F3F}"/>
          </ac:spMkLst>
        </pc:spChg>
        <pc:spChg chg="add mod">
          <ac:chgData name="Carlos Linares García" userId="6ec271639faebfbb" providerId="LiveId" clId="{9F313956-424D-4775-8A3E-2F2FEAC4875B}" dt="2020-12-01T11:09:16.818" v="3046" actId="14100"/>
          <ac:spMkLst>
            <pc:docMk/>
            <pc:sldMk cId="2497805288" sldId="286"/>
            <ac:spMk id="40" creationId="{88A251B5-6B8B-45C3-B8DC-4F98448C5412}"/>
          </ac:spMkLst>
        </pc:spChg>
        <pc:spChg chg="add mod">
          <ac:chgData name="Carlos Linares García" userId="6ec271639faebfbb" providerId="LiveId" clId="{9F313956-424D-4775-8A3E-2F2FEAC4875B}" dt="2020-12-01T11:18:30.063" v="3149" actId="208"/>
          <ac:spMkLst>
            <pc:docMk/>
            <pc:sldMk cId="2497805288" sldId="286"/>
            <ac:spMk id="48" creationId="{0DA458F6-27C5-4FC7-B876-E6D1C44962A0}"/>
          </ac:spMkLst>
        </pc:spChg>
        <pc:spChg chg="add mod">
          <ac:chgData name="Carlos Linares García" userId="6ec271639faebfbb" providerId="LiveId" clId="{9F313956-424D-4775-8A3E-2F2FEAC4875B}" dt="2020-12-01T11:12:00.729" v="3073" actId="1582"/>
          <ac:spMkLst>
            <pc:docMk/>
            <pc:sldMk cId="2497805288" sldId="286"/>
            <ac:spMk id="49" creationId="{7F2C9FE2-AC0E-4312-B652-D41163445E62}"/>
          </ac:spMkLst>
        </pc:spChg>
        <pc:spChg chg="add mod">
          <ac:chgData name="Carlos Linares García" userId="6ec271639faebfbb" providerId="LiveId" clId="{9F313956-424D-4775-8A3E-2F2FEAC4875B}" dt="2020-12-01T11:14:18.064" v="3110" actId="1076"/>
          <ac:spMkLst>
            <pc:docMk/>
            <pc:sldMk cId="2497805288" sldId="286"/>
            <ac:spMk id="52" creationId="{3FA9C6D9-A7B6-4AC1-AAA2-F29D4CE29344}"/>
          </ac:spMkLst>
        </pc:spChg>
        <pc:spChg chg="add mod">
          <ac:chgData name="Carlos Linares García" userId="6ec271639faebfbb" providerId="LiveId" clId="{9F313956-424D-4775-8A3E-2F2FEAC4875B}" dt="2020-12-01T11:13:39.400" v="3104" actId="207"/>
          <ac:spMkLst>
            <pc:docMk/>
            <pc:sldMk cId="2497805288" sldId="286"/>
            <ac:spMk id="54" creationId="{E27C77F3-FCC0-4D3B-A34C-E782D67749DF}"/>
          </ac:spMkLst>
        </pc:spChg>
        <pc:spChg chg="add mod">
          <ac:chgData name="Carlos Linares García" userId="6ec271639faebfbb" providerId="LiveId" clId="{9F313956-424D-4775-8A3E-2F2FEAC4875B}" dt="2020-12-01T11:15:14.524" v="3132" actId="1076"/>
          <ac:spMkLst>
            <pc:docMk/>
            <pc:sldMk cId="2497805288" sldId="286"/>
            <ac:spMk id="60" creationId="{9FABF62E-0E6B-4AC1-9DC8-9EAB6B79E580}"/>
          </ac:spMkLst>
        </pc:spChg>
        <pc:spChg chg="add del mod">
          <ac:chgData name="Carlos Linares García" userId="6ec271639faebfbb" providerId="LiveId" clId="{9F313956-424D-4775-8A3E-2F2FEAC4875B}" dt="2020-12-01T11:16:10.402" v="3139" actId="478"/>
          <ac:spMkLst>
            <pc:docMk/>
            <pc:sldMk cId="2497805288" sldId="286"/>
            <ac:spMk id="72" creationId="{DD7BB054-FE57-43F1-B92A-76968E3483FA}"/>
          </ac:spMkLst>
        </pc:spChg>
        <pc:spChg chg="add del mod">
          <ac:chgData name="Carlos Linares García" userId="6ec271639faebfbb" providerId="LiveId" clId="{9F313956-424D-4775-8A3E-2F2FEAC4875B}" dt="2020-12-01T11:18:49.258" v="3160" actId="478"/>
          <ac:spMkLst>
            <pc:docMk/>
            <pc:sldMk cId="2497805288" sldId="286"/>
            <ac:spMk id="73" creationId="{9A19AE75-F8CF-4DBE-A507-374B6A33EA44}"/>
          </ac:spMkLst>
        </pc:spChg>
        <pc:spChg chg="add del">
          <ac:chgData name="Carlos Linares García" userId="6ec271639faebfbb" providerId="LiveId" clId="{9F313956-424D-4775-8A3E-2F2FEAC4875B}" dt="2020-12-01T11:18:22.118" v="3147" actId="11529"/>
          <ac:spMkLst>
            <pc:docMk/>
            <pc:sldMk cId="2497805288" sldId="286"/>
            <ac:spMk id="74" creationId="{541471CE-5178-4BED-8BE6-F1578FDC8B66}"/>
          </ac:spMkLst>
        </pc:spChg>
        <pc:spChg chg="add mod">
          <ac:chgData name="Carlos Linares García" userId="6ec271639faebfbb" providerId="LiveId" clId="{9F313956-424D-4775-8A3E-2F2FEAC4875B}" dt="2020-12-01T11:23:40.378" v="3438" actId="1076"/>
          <ac:spMkLst>
            <pc:docMk/>
            <pc:sldMk cId="2497805288" sldId="286"/>
            <ac:spMk id="75" creationId="{F4D27653-5B50-4662-963D-5FC30F187BFA}"/>
          </ac:spMkLst>
        </pc:spChg>
        <pc:spChg chg="add del">
          <ac:chgData name="Carlos Linares García" userId="6ec271639faebfbb" providerId="LiveId" clId="{9F313956-424D-4775-8A3E-2F2FEAC4875B}" dt="2020-12-01T11:20:13.167" v="3167" actId="478"/>
          <ac:spMkLst>
            <pc:docMk/>
            <pc:sldMk cId="2497805288" sldId="286"/>
            <ac:spMk id="80" creationId="{3DA8DDEB-FD9A-42EF-9A66-6C2352EF8997}"/>
          </ac:spMkLst>
        </pc:spChg>
        <pc:spChg chg="add mod">
          <ac:chgData name="Carlos Linares García" userId="6ec271639faebfbb" providerId="LiveId" clId="{9F313956-424D-4775-8A3E-2F2FEAC4875B}" dt="2020-12-01T11:23:27.425" v="3433" actId="20577"/>
          <ac:spMkLst>
            <pc:docMk/>
            <pc:sldMk cId="2497805288" sldId="286"/>
            <ac:spMk id="87" creationId="{44556573-8BFE-4443-B73F-F12B3BA7E077}"/>
          </ac:spMkLst>
        </pc:spChg>
        <pc:picChg chg="add mod ord">
          <ac:chgData name="Carlos Linares García" userId="6ec271639faebfbb" providerId="LiveId" clId="{9F313956-424D-4775-8A3E-2F2FEAC4875B}" dt="2020-12-01T11:08:29.733" v="3041" actId="1076"/>
          <ac:picMkLst>
            <pc:docMk/>
            <pc:sldMk cId="2497805288" sldId="286"/>
            <ac:picMk id="6" creationId="{6441D45B-AFF5-430E-9C0C-92789598C98A}"/>
          </ac:picMkLst>
        </pc:picChg>
        <pc:cxnChg chg="add mod">
          <ac:chgData name="Carlos Linares García" userId="6ec271639faebfbb" providerId="LiveId" clId="{9F313956-424D-4775-8A3E-2F2FEAC4875B}" dt="2020-12-01T11:07:10.503" v="3019" actId="1076"/>
          <ac:cxnSpMkLst>
            <pc:docMk/>
            <pc:sldMk cId="2497805288" sldId="286"/>
            <ac:cxnSpMk id="9" creationId="{DC079B65-E006-4084-8548-43D2D2A83489}"/>
          </ac:cxnSpMkLst>
        </pc:cxnChg>
        <pc:cxnChg chg="add del mod">
          <ac:chgData name="Carlos Linares García" userId="6ec271639faebfbb" providerId="LiveId" clId="{9F313956-424D-4775-8A3E-2F2FEAC4875B}" dt="2020-12-01T11:07:15.846" v="3020" actId="478"/>
          <ac:cxnSpMkLst>
            <pc:docMk/>
            <pc:sldMk cId="2497805288" sldId="286"/>
            <ac:cxnSpMk id="11" creationId="{8902CBF4-F37C-4422-9676-6333D05528E3}"/>
          </ac:cxnSpMkLst>
        </pc:cxnChg>
        <pc:cxnChg chg="add mod">
          <ac:chgData name="Carlos Linares García" userId="6ec271639faebfbb" providerId="LiveId" clId="{9F313956-424D-4775-8A3E-2F2FEAC4875B}" dt="2020-12-01T11:10:55.423" v="3067" actId="478"/>
          <ac:cxnSpMkLst>
            <pc:docMk/>
            <pc:sldMk cId="2497805288" sldId="286"/>
            <ac:cxnSpMk id="23" creationId="{AFB35CD1-4D97-4C24-B869-FF637FDBF7A7}"/>
          </ac:cxnSpMkLst>
        </pc:cxnChg>
        <pc:cxnChg chg="add mod">
          <ac:chgData name="Carlos Linares García" userId="6ec271639faebfbb" providerId="LiveId" clId="{9F313956-424D-4775-8A3E-2F2FEAC4875B}" dt="2020-12-01T11:09:40.698" v="3063" actId="14100"/>
          <ac:cxnSpMkLst>
            <pc:docMk/>
            <pc:sldMk cId="2497805288" sldId="286"/>
            <ac:cxnSpMk id="38" creationId="{CBCAABD0-F3DF-4EC3-A071-2A3DF7D303DF}"/>
          </ac:cxnSpMkLst>
        </pc:cxnChg>
        <pc:cxnChg chg="add mod">
          <ac:chgData name="Carlos Linares García" userId="6ec271639faebfbb" providerId="LiveId" clId="{9F313956-424D-4775-8A3E-2F2FEAC4875B}" dt="2020-12-01T11:20:59.330" v="3172" actId="14100"/>
          <ac:cxnSpMkLst>
            <pc:docMk/>
            <pc:sldMk cId="2497805288" sldId="286"/>
            <ac:cxnSpMk id="50" creationId="{CB8B961D-774B-4A30-8B06-609780E06C52}"/>
          </ac:cxnSpMkLst>
        </pc:cxnChg>
        <pc:cxnChg chg="add mod">
          <ac:chgData name="Carlos Linares García" userId="6ec271639faebfbb" providerId="LiveId" clId="{9F313956-424D-4775-8A3E-2F2FEAC4875B}" dt="2020-12-01T11:20:51.441" v="3170" actId="14100"/>
          <ac:cxnSpMkLst>
            <pc:docMk/>
            <pc:sldMk cId="2497805288" sldId="286"/>
            <ac:cxnSpMk id="61" creationId="{8650A4FF-80B2-49AD-8EC1-0E0ECC255661}"/>
          </ac:cxnSpMkLst>
        </pc:cxnChg>
        <pc:cxnChg chg="add mod">
          <ac:chgData name="Carlos Linares García" userId="6ec271639faebfbb" providerId="LiveId" clId="{9F313956-424D-4775-8A3E-2F2FEAC4875B}" dt="2020-12-01T11:23:42.771" v="3439" actId="14100"/>
          <ac:cxnSpMkLst>
            <pc:docMk/>
            <pc:sldMk cId="2497805288" sldId="286"/>
            <ac:cxnSpMk id="76" creationId="{091DD7FD-7EF6-48B7-AFFF-10235B647F60}"/>
          </ac:cxnSpMkLst>
        </pc:cxnChg>
        <pc:cxnChg chg="add mod">
          <ac:chgData name="Carlos Linares García" userId="6ec271639faebfbb" providerId="LiveId" clId="{9F313956-424D-4775-8A3E-2F2FEAC4875B}" dt="2020-12-01T11:23:36.626" v="3437" actId="14100"/>
          <ac:cxnSpMkLst>
            <pc:docMk/>
            <pc:sldMk cId="2497805288" sldId="286"/>
            <ac:cxnSpMk id="88" creationId="{C0F0A6E3-B7AA-483A-A160-B44A2C8D478F}"/>
          </ac:cxnSpMkLst>
        </pc:cxnChg>
      </pc:sldChg>
      <pc:sldChg chg="addSp delSp modSp new mod modClrScheme chgLayout modNotesTx">
        <pc:chgData name="Carlos Linares García" userId="6ec271639faebfbb" providerId="LiveId" clId="{9F313956-424D-4775-8A3E-2F2FEAC4875B}" dt="2020-12-02T09:37:36.433" v="6042" actId="20577"/>
        <pc:sldMkLst>
          <pc:docMk/>
          <pc:sldMk cId="2931121674" sldId="287"/>
        </pc:sldMkLst>
        <pc:spChg chg="mod ord">
          <ac:chgData name="Carlos Linares García" userId="6ec271639faebfbb" providerId="LiveId" clId="{9F313956-424D-4775-8A3E-2F2FEAC4875B}" dt="2020-12-02T09:37:36.433" v="6042" actId="20577"/>
          <ac:spMkLst>
            <pc:docMk/>
            <pc:sldMk cId="2931121674" sldId="287"/>
            <ac:spMk id="2" creationId="{9311F825-824A-4F22-8C3C-E8680282A1EC}"/>
          </ac:spMkLst>
        </pc:spChg>
        <pc:spChg chg="mod ord">
          <ac:chgData name="Carlos Linares García" userId="6ec271639faebfbb" providerId="LiveId" clId="{9F313956-424D-4775-8A3E-2F2FEAC4875B}" dt="2020-12-01T11:28:57.828" v="3592" actId="700"/>
          <ac:spMkLst>
            <pc:docMk/>
            <pc:sldMk cId="2931121674" sldId="287"/>
            <ac:spMk id="3" creationId="{D01219CB-1B41-4AB9-B35B-7D7D2370005A}"/>
          </ac:spMkLst>
        </pc:spChg>
        <pc:spChg chg="del mod ord">
          <ac:chgData name="Carlos Linares García" userId="6ec271639faebfbb" providerId="LiveId" clId="{9F313956-424D-4775-8A3E-2F2FEAC4875B}" dt="2020-12-01T11:28:57.828" v="3592" actId="700"/>
          <ac:spMkLst>
            <pc:docMk/>
            <pc:sldMk cId="2931121674" sldId="287"/>
            <ac:spMk id="4" creationId="{F6C6C506-7360-434F-806C-E2EB98A30F5D}"/>
          </ac:spMkLst>
        </pc:spChg>
        <pc:spChg chg="add mod ord">
          <ac:chgData name="Carlos Linares García" userId="6ec271639faebfbb" providerId="LiveId" clId="{9F313956-424D-4775-8A3E-2F2FEAC4875B}" dt="2020-12-01T11:29:22.205" v="3599" actId="14100"/>
          <ac:spMkLst>
            <pc:docMk/>
            <pc:sldMk cId="2931121674" sldId="287"/>
            <ac:spMk id="7" creationId="{2FDD5BA7-66FC-48E0-92E4-AE33F5CF1DEE}"/>
          </ac:spMkLst>
        </pc:spChg>
        <pc:spChg chg="add mod ord">
          <ac:chgData name="Carlos Linares García" userId="6ec271639faebfbb" providerId="LiveId" clId="{9F313956-424D-4775-8A3E-2F2FEAC4875B}" dt="2020-12-01T11:30:59.776" v="3624" actId="122"/>
          <ac:spMkLst>
            <pc:docMk/>
            <pc:sldMk cId="2931121674" sldId="287"/>
            <ac:spMk id="8" creationId="{4D536B33-D3DC-4FB8-9FB3-B3FE1AEF6A94}"/>
          </ac:spMkLst>
        </pc:spChg>
        <pc:spChg chg="add del mod">
          <ac:chgData name="Carlos Linares García" userId="6ec271639faebfbb" providerId="LiveId" clId="{9F313956-424D-4775-8A3E-2F2FEAC4875B}" dt="2020-12-01T11:30:25.714" v="3611" actId="478"/>
          <ac:spMkLst>
            <pc:docMk/>
            <pc:sldMk cId="2931121674" sldId="287"/>
            <ac:spMk id="11" creationId="{9FEFB020-47C1-4452-909B-6E47F83ED42E}"/>
          </ac:spMkLst>
        </pc:spChg>
        <pc:picChg chg="add del mod">
          <ac:chgData name="Carlos Linares García" userId="6ec271639faebfbb" providerId="LiveId" clId="{9F313956-424D-4775-8A3E-2F2FEAC4875B}" dt="2020-12-01T11:30:28.614" v="3613" actId="478"/>
          <ac:picMkLst>
            <pc:docMk/>
            <pc:sldMk cId="2931121674" sldId="287"/>
            <ac:picMk id="6" creationId="{34C426FA-576C-43AC-8223-995FF02BEE79}"/>
          </ac:picMkLst>
        </pc:picChg>
        <pc:picChg chg="add mod">
          <ac:chgData name="Carlos Linares García" userId="6ec271639faebfbb" providerId="LiveId" clId="{9F313956-424D-4775-8A3E-2F2FEAC4875B}" dt="2020-12-01T11:30:37.845" v="3617" actId="1076"/>
          <ac:picMkLst>
            <pc:docMk/>
            <pc:sldMk cId="2931121674" sldId="287"/>
            <ac:picMk id="10" creationId="{D9A8B52F-BB1F-4478-8A2C-DA06C452CBE3}"/>
          </ac:picMkLst>
        </pc:picChg>
        <pc:cxnChg chg="add del mod">
          <ac:chgData name="Carlos Linares García" userId="6ec271639faebfbb" providerId="LiveId" clId="{9F313956-424D-4775-8A3E-2F2FEAC4875B}" dt="2020-12-01T11:21:27.341" v="3175"/>
          <ac:cxnSpMkLst>
            <pc:docMk/>
            <pc:sldMk cId="2931121674" sldId="287"/>
            <ac:cxnSpMk id="5" creationId="{904334F0-DF33-4B94-AA2C-B1463E59E690}"/>
          </ac:cxnSpMkLst>
        </pc:cxnChg>
      </pc:sldChg>
      <pc:sldChg chg="addSp modSp new del mod modNotesTx">
        <pc:chgData name="Carlos Linares García" userId="6ec271639faebfbb" providerId="LiveId" clId="{9F313956-424D-4775-8A3E-2F2FEAC4875B}" dt="2020-12-01T16:32:49.959" v="4348" actId="47"/>
        <pc:sldMkLst>
          <pc:docMk/>
          <pc:sldMk cId="4189180356" sldId="288"/>
        </pc:sldMkLst>
        <pc:spChg chg="mod">
          <ac:chgData name="Carlos Linares García" userId="6ec271639faebfbb" providerId="LiveId" clId="{9F313956-424D-4775-8A3E-2F2FEAC4875B}" dt="2020-12-01T11:31:40.659" v="3651" actId="20577"/>
          <ac:spMkLst>
            <pc:docMk/>
            <pc:sldMk cId="4189180356" sldId="288"/>
            <ac:spMk id="2" creationId="{4E5D8657-A743-4AC1-B136-28B8477FB2CC}"/>
          </ac:spMkLst>
        </pc:spChg>
        <pc:spChg chg="mod">
          <ac:chgData name="Carlos Linares García" userId="6ec271639faebfbb" providerId="LiveId" clId="{9F313956-424D-4775-8A3E-2F2FEAC4875B}" dt="2020-12-01T11:32:54.240" v="3759" actId="20577"/>
          <ac:spMkLst>
            <pc:docMk/>
            <pc:sldMk cId="4189180356" sldId="288"/>
            <ac:spMk id="3" creationId="{9A47279E-E1C5-48C9-99C4-9CBD8ABC15EA}"/>
          </ac:spMkLst>
        </pc:spChg>
        <pc:picChg chg="add mod">
          <ac:chgData name="Carlos Linares García" userId="6ec271639faebfbb" providerId="LiveId" clId="{9F313956-424D-4775-8A3E-2F2FEAC4875B}" dt="2020-12-01T11:33:48.283" v="3763" actId="14100"/>
          <ac:picMkLst>
            <pc:docMk/>
            <pc:sldMk cId="4189180356" sldId="288"/>
            <ac:picMk id="2050" creationId="{08DDF699-B83F-458D-8166-9E017B771D9B}"/>
          </ac:picMkLst>
        </pc:picChg>
      </pc:sldChg>
      <pc:sldChg chg="new del">
        <pc:chgData name="Carlos Linares García" userId="6ec271639faebfbb" providerId="LiveId" clId="{9F313956-424D-4775-8A3E-2F2FEAC4875B}" dt="2020-12-01T11:34:26.594" v="3862" actId="47"/>
        <pc:sldMkLst>
          <pc:docMk/>
          <pc:sldMk cId="2804214818" sldId="289"/>
        </pc:sldMkLst>
      </pc:sldChg>
      <pc:sldChg chg="addSp delSp modSp add mod ord modNotesTx">
        <pc:chgData name="Carlos Linares García" userId="6ec271639faebfbb" providerId="LiveId" clId="{9F313956-424D-4775-8A3E-2F2FEAC4875B}" dt="2020-12-01T16:40:03.403" v="4657"/>
        <pc:sldMkLst>
          <pc:docMk/>
          <pc:sldMk cId="1184804246" sldId="290"/>
        </pc:sldMkLst>
        <pc:spChg chg="mod">
          <ac:chgData name="Carlos Linares García" userId="6ec271639faebfbb" providerId="LiveId" clId="{9F313956-424D-4775-8A3E-2F2FEAC4875B}" dt="2020-12-01T11:34:33.006" v="3863"/>
          <ac:spMkLst>
            <pc:docMk/>
            <pc:sldMk cId="1184804246" sldId="290"/>
            <ac:spMk id="5" creationId="{082C3FEE-EAC6-4F79-A479-2E0459FC58D9}"/>
          </ac:spMkLst>
        </pc:spChg>
        <pc:spChg chg="del mod">
          <ac:chgData name="Carlos Linares García" userId="6ec271639faebfbb" providerId="LiveId" clId="{9F313956-424D-4775-8A3E-2F2FEAC4875B}" dt="2020-12-01T11:37:57.602" v="4124" actId="478"/>
          <ac:spMkLst>
            <pc:docMk/>
            <pc:sldMk cId="1184804246" sldId="290"/>
            <ac:spMk id="7" creationId="{DB2A4D90-BA67-4F6A-8665-CF8DA016E57A}"/>
          </ac:spMkLst>
        </pc:spChg>
        <pc:spChg chg="add del mod">
          <ac:chgData name="Carlos Linares García" userId="6ec271639faebfbb" providerId="LiveId" clId="{9F313956-424D-4775-8A3E-2F2FEAC4875B}" dt="2020-12-01T11:38:02.979" v="4126" actId="1076"/>
          <ac:spMkLst>
            <pc:docMk/>
            <pc:sldMk cId="1184804246" sldId="290"/>
            <ac:spMk id="9" creationId="{3EDA9488-7EA6-4101-9D0D-63907C88DDE6}"/>
          </ac:spMkLst>
        </pc:spChg>
        <pc:spChg chg="mod">
          <ac:chgData name="Carlos Linares García" userId="6ec271639faebfbb" providerId="LiveId" clId="{9F313956-424D-4775-8A3E-2F2FEAC4875B}" dt="2020-12-01T16:33:07.426" v="4373" actId="20577"/>
          <ac:spMkLst>
            <pc:docMk/>
            <pc:sldMk cId="1184804246" sldId="290"/>
            <ac:spMk id="12" creationId="{ACD519F3-1388-41B7-8843-BE5C60BF2051}"/>
          </ac:spMkLst>
        </pc:spChg>
        <pc:spChg chg="mod">
          <ac:chgData name="Carlos Linares García" userId="6ec271639faebfbb" providerId="LiveId" clId="{9F313956-424D-4775-8A3E-2F2FEAC4875B}" dt="2020-12-01T16:33:31.229" v="4425" actId="33524"/>
          <ac:spMkLst>
            <pc:docMk/>
            <pc:sldMk cId="1184804246" sldId="290"/>
            <ac:spMk id="14" creationId="{610EE2CE-EFB6-4FFC-86B8-9C4853FFB6C6}"/>
          </ac:spMkLst>
        </pc:spChg>
        <pc:spChg chg="add mod ord">
          <ac:chgData name="Carlos Linares García" userId="6ec271639faebfbb" providerId="LiveId" clId="{9F313956-424D-4775-8A3E-2F2FEAC4875B}" dt="2020-12-01T11:38:32.631" v="4136" actId="1076"/>
          <ac:spMkLst>
            <pc:docMk/>
            <pc:sldMk cId="1184804246" sldId="290"/>
            <ac:spMk id="17" creationId="{6CC80403-CF21-44ED-A3CA-5361B48880F7}"/>
          </ac:spMkLst>
        </pc:spChg>
        <pc:spChg chg="del">
          <ac:chgData name="Carlos Linares García" userId="6ec271639faebfbb" providerId="LiveId" clId="{9F313956-424D-4775-8A3E-2F2FEAC4875B}" dt="2020-12-01T11:34:52.604" v="3864" actId="478"/>
          <ac:spMkLst>
            <pc:docMk/>
            <pc:sldMk cId="1184804246" sldId="290"/>
            <ac:spMk id="18" creationId="{F4442204-ED24-4D9C-914C-3D74EB8089DE}"/>
          </ac:spMkLst>
        </pc:spChg>
        <pc:spChg chg="add del mod">
          <ac:chgData name="Carlos Linares García" userId="6ec271639faebfbb" providerId="LiveId" clId="{9F313956-424D-4775-8A3E-2F2FEAC4875B}" dt="2020-12-01T11:38:07.261" v="4128" actId="478"/>
          <ac:spMkLst>
            <pc:docMk/>
            <pc:sldMk cId="1184804246" sldId="290"/>
            <ac:spMk id="19" creationId="{FD156E27-5BDC-4019-8E38-BC3344E05F81}"/>
          </ac:spMkLst>
        </pc:spChg>
        <pc:spChg chg="add mod">
          <ac:chgData name="Carlos Linares García" userId="6ec271639faebfbb" providerId="LiveId" clId="{9F313956-424D-4775-8A3E-2F2FEAC4875B}" dt="2020-12-01T11:42:22.607" v="4319" actId="1038"/>
          <ac:spMkLst>
            <pc:docMk/>
            <pc:sldMk cId="1184804246" sldId="290"/>
            <ac:spMk id="20" creationId="{0A0B25C9-5827-4CB2-B728-69C6B8200423}"/>
          </ac:spMkLst>
        </pc:spChg>
        <pc:spChg chg="add mod">
          <ac:chgData name="Carlos Linares García" userId="6ec271639faebfbb" providerId="LiveId" clId="{9F313956-424D-4775-8A3E-2F2FEAC4875B}" dt="2020-12-01T11:42:22.607" v="4319" actId="1038"/>
          <ac:spMkLst>
            <pc:docMk/>
            <pc:sldMk cId="1184804246" sldId="290"/>
            <ac:spMk id="21" creationId="{2E9D623F-8A34-477F-9552-894DE6AB1A80}"/>
          </ac:spMkLst>
        </pc:spChg>
        <pc:picChg chg="add del mod">
          <ac:chgData name="Carlos Linares García" userId="6ec271639faebfbb" providerId="LiveId" clId="{9F313956-424D-4775-8A3E-2F2FEAC4875B}" dt="2020-12-01T11:40:37.872" v="4280" actId="478"/>
          <ac:picMkLst>
            <pc:docMk/>
            <pc:sldMk cId="1184804246" sldId="290"/>
            <ac:picMk id="8" creationId="{E4017058-5D11-4D25-BE1F-DD698BCEE256}"/>
          </ac:picMkLst>
        </pc:picChg>
        <pc:picChg chg="add del">
          <ac:chgData name="Carlos Linares García" userId="6ec271639faebfbb" providerId="LiveId" clId="{9F313956-424D-4775-8A3E-2F2FEAC4875B}" dt="2020-12-01T11:37:44.275" v="4122" actId="478"/>
          <ac:picMkLst>
            <pc:docMk/>
            <pc:sldMk cId="1184804246" sldId="290"/>
            <ac:picMk id="11" creationId="{1DE436C7-AEE4-4239-A339-806F19BD54B3}"/>
          </ac:picMkLst>
        </pc:picChg>
        <pc:picChg chg="add del">
          <ac:chgData name="Carlos Linares García" userId="6ec271639faebfbb" providerId="LiveId" clId="{9F313956-424D-4775-8A3E-2F2FEAC4875B}" dt="2020-12-01T11:37:44.275" v="4122" actId="478"/>
          <ac:picMkLst>
            <pc:docMk/>
            <pc:sldMk cId="1184804246" sldId="290"/>
            <ac:picMk id="16" creationId="{52342A24-AB4F-48C7-BFA1-B1B2754AA703}"/>
          </ac:picMkLst>
        </pc:picChg>
        <pc:picChg chg="add del mod">
          <ac:chgData name="Carlos Linares García" userId="6ec271639faebfbb" providerId="LiveId" clId="{9F313956-424D-4775-8A3E-2F2FEAC4875B}" dt="2020-12-01T11:40:54.465" v="4286" actId="478"/>
          <ac:picMkLst>
            <pc:docMk/>
            <pc:sldMk cId="1184804246" sldId="290"/>
            <ac:picMk id="22" creationId="{EC4C128F-1251-49FC-BEBE-DF2026FD8C97}"/>
          </ac:picMkLst>
        </pc:picChg>
        <pc:picChg chg="add del">
          <ac:chgData name="Carlos Linares García" userId="6ec271639faebfbb" providerId="LiveId" clId="{9F313956-424D-4775-8A3E-2F2FEAC4875B}" dt="2020-12-01T11:37:44.275" v="4122" actId="478"/>
          <ac:picMkLst>
            <pc:docMk/>
            <pc:sldMk cId="1184804246" sldId="290"/>
            <ac:picMk id="26" creationId="{3C9218F2-DA28-4E40-98E3-8F62C4D145D1}"/>
          </ac:picMkLst>
        </pc:picChg>
        <pc:picChg chg="add del">
          <ac:chgData name="Carlos Linares García" userId="6ec271639faebfbb" providerId="LiveId" clId="{9F313956-424D-4775-8A3E-2F2FEAC4875B}" dt="2020-12-01T11:37:44.275" v="4122" actId="478"/>
          <ac:picMkLst>
            <pc:docMk/>
            <pc:sldMk cId="1184804246" sldId="290"/>
            <ac:picMk id="29" creationId="{00581BB4-768C-4022-8B48-E5C0B278AD8E}"/>
          </ac:picMkLst>
        </pc:picChg>
        <pc:picChg chg="add mod">
          <ac:chgData name="Carlos Linares García" userId="6ec271639faebfbb" providerId="LiveId" clId="{9F313956-424D-4775-8A3E-2F2FEAC4875B}" dt="2020-12-01T16:39:07.608" v="4636" actId="1076"/>
          <ac:picMkLst>
            <pc:docMk/>
            <pc:sldMk cId="1184804246" sldId="290"/>
            <ac:picMk id="1026" creationId="{FB076DF6-4C1A-4E74-B57C-0CFE8A6CCDDA}"/>
          </ac:picMkLst>
        </pc:picChg>
        <pc:picChg chg="add mod">
          <ac:chgData name="Carlos Linares García" userId="6ec271639faebfbb" providerId="LiveId" clId="{9F313956-424D-4775-8A3E-2F2FEAC4875B}" dt="2020-12-01T11:42:22.607" v="4319" actId="1038"/>
          <ac:picMkLst>
            <pc:docMk/>
            <pc:sldMk cId="1184804246" sldId="290"/>
            <ac:picMk id="7170" creationId="{E14BB362-20AD-4711-9625-2A5C8C4CFBE1}"/>
          </ac:picMkLst>
        </pc:picChg>
        <pc:picChg chg="add mod">
          <ac:chgData name="Carlos Linares García" userId="6ec271639faebfbb" providerId="LiveId" clId="{9F313956-424D-4775-8A3E-2F2FEAC4875B}" dt="2020-12-01T11:42:12.875" v="4295" actId="1076"/>
          <ac:picMkLst>
            <pc:docMk/>
            <pc:sldMk cId="1184804246" sldId="290"/>
            <ac:picMk id="7172" creationId="{B775A9C6-E8E4-46B5-AF40-8FBC3BAD18A4}"/>
          </ac:picMkLst>
        </pc:picChg>
        <pc:picChg chg="add del mod">
          <ac:chgData name="Carlos Linares García" userId="6ec271639faebfbb" providerId="LiveId" clId="{9F313956-424D-4775-8A3E-2F2FEAC4875B}" dt="2020-12-01T16:38:58.996" v="4633" actId="478"/>
          <ac:picMkLst>
            <pc:docMk/>
            <pc:sldMk cId="1184804246" sldId="290"/>
            <ac:picMk id="7174" creationId="{C96C3B7E-5526-4527-B5AC-9E927A86EE01}"/>
          </ac:picMkLst>
        </pc:picChg>
        <pc:picChg chg="add mod">
          <ac:chgData name="Carlos Linares García" userId="6ec271639faebfbb" providerId="LiveId" clId="{9F313956-424D-4775-8A3E-2F2FEAC4875B}" dt="2020-12-01T11:42:22.607" v="4319" actId="1038"/>
          <ac:picMkLst>
            <pc:docMk/>
            <pc:sldMk cId="1184804246" sldId="290"/>
            <ac:picMk id="7176" creationId="{F28924A8-2A8F-411A-862D-769D699C9E56}"/>
          </ac:picMkLst>
        </pc:picChg>
      </pc:sldChg>
      <pc:sldChg chg="addSp delSp modSp add mod modNotesTx">
        <pc:chgData name="Carlos Linares García" userId="6ec271639faebfbb" providerId="LiveId" clId="{9F313956-424D-4775-8A3E-2F2FEAC4875B}" dt="2020-12-02T09:17:55.200" v="5469" actId="20577"/>
        <pc:sldMkLst>
          <pc:docMk/>
          <pc:sldMk cId="2030401296" sldId="291"/>
        </pc:sldMkLst>
        <pc:spChg chg="mod">
          <ac:chgData name="Carlos Linares García" userId="6ec271639faebfbb" providerId="LiveId" clId="{9F313956-424D-4775-8A3E-2F2FEAC4875B}" dt="2020-12-02T09:17:55.200" v="5469" actId="20577"/>
          <ac:spMkLst>
            <pc:docMk/>
            <pc:sldMk cId="2030401296" sldId="291"/>
            <ac:spMk id="2" creationId="{9311F825-824A-4F22-8C3C-E8680282A1EC}"/>
          </ac:spMkLst>
        </pc:spChg>
        <pc:spChg chg="mod">
          <ac:chgData name="Carlos Linares García" userId="6ec271639faebfbb" providerId="LiveId" clId="{9F313956-424D-4775-8A3E-2F2FEAC4875B}" dt="2020-12-02T09:17:42.684" v="5466" actId="6549"/>
          <ac:spMkLst>
            <pc:docMk/>
            <pc:sldMk cId="2030401296" sldId="291"/>
            <ac:spMk id="7" creationId="{2FDD5BA7-66FC-48E0-92E4-AE33F5CF1DEE}"/>
          </ac:spMkLst>
        </pc:spChg>
        <pc:picChg chg="add del mod">
          <ac:chgData name="Carlos Linares García" userId="6ec271639faebfbb" providerId="LiveId" clId="{9F313956-424D-4775-8A3E-2F2FEAC4875B}" dt="2020-12-02T09:10:32.076" v="5175" actId="478"/>
          <ac:picMkLst>
            <pc:docMk/>
            <pc:sldMk cId="2030401296" sldId="291"/>
            <ac:picMk id="9" creationId="{B3BF48F3-6E4F-4A95-8CBF-8A72F7734729}"/>
          </ac:picMkLst>
        </pc:picChg>
        <pc:picChg chg="del">
          <ac:chgData name="Carlos Linares García" userId="6ec271639faebfbb" providerId="LiveId" clId="{9F313956-424D-4775-8A3E-2F2FEAC4875B}" dt="2020-12-01T16:39:49.847" v="4651" actId="478"/>
          <ac:picMkLst>
            <pc:docMk/>
            <pc:sldMk cId="2030401296" sldId="291"/>
            <ac:picMk id="10" creationId="{D9A8B52F-BB1F-4478-8A2C-DA06C452CBE3}"/>
          </ac:picMkLst>
        </pc:picChg>
        <pc:picChg chg="add mod">
          <ac:chgData name="Carlos Linares García" userId="6ec271639faebfbb" providerId="LiveId" clId="{9F313956-424D-4775-8A3E-2F2FEAC4875B}" dt="2020-12-02T09:11:05.121" v="5177" actId="1076"/>
          <ac:picMkLst>
            <pc:docMk/>
            <pc:sldMk cId="2030401296" sldId="291"/>
            <ac:picMk id="2050" creationId="{F1B56D3F-C5F4-4826-966D-9E82B66239A3}"/>
          </ac:picMkLst>
        </pc:picChg>
      </pc:sldChg>
      <pc:sldChg chg="addSp delSp modSp add mod modNotesTx">
        <pc:chgData name="Carlos Linares García" userId="6ec271639faebfbb" providerId="LiveId" clId="{9F313956-424D-4775-8A3E-2F2FEAC4875B}" dt="2020-12-02T09:17:28.547" v="5464" actId="27636"/>
        <pc:sldMkLst>
          <pc:docMk/>
          <pc:sldMk cId="3676961337" sldId="292"/>
        </pc:sldMkLst>
        <pc:spChg chg="mod">
          <ac:chgData name="Carlos Linares García" userId="6ec271639faebfbb" providerId="LiveId" clId="{9F313956-424D-4775-8A3E-2F2FEAC4875B}" dt="2020-12-02T09:03:24.679" v="4877" actId="20577"/>
          <ac:spMkLst>
            <pc:docMk/>
            <pc:sldMk cId="3676961337" sldId="292"/>
            <ac:spMk id="2" creationId="{9311F825-824A-4F22-8C3C-E8680282A1EC}"/>
          </ac:spMkLst>
        </pc:spChg>
        <pc:spChg chg="mod">
          <ac:chgData name="Carlos Linares García" userId="6ec271639faebfbb" providerId="LiveId" clId="{9F313956-424D-4775-8A3E-2F2FEAC4875B}" dt="2020-12-02T09:17:28.547" v="5464" actId="27636"/>
          <ac:spMkLst>
            <pc:docMk/>
            <pc:sldMk cId="3676961337" sldId="292"/>
            <ac:spMk id="7" creationId="{2FDD5BA7-66FC-48E0-92E4-AE33F5CF1DEE}"/>
          </ac:spMkLst>
        </pc:spChg>
        <pc:picChg chg="del">
          <ac:chgData name="Carlos Linares García" userId="6ec271639faebfbb" providerId="LiveId" clId="{9F313956-424D-4775-8A3E-2F2FEAC4875B}" dt="2020-12-02T09:08:22.248" v="4943" actId="478"/>
          <ac:picMkLst>
            <pc:docMk/>
            <pc:sldMk cId="3676961337" sldId="292"/>
            <ac:picMk id="9" creationId="{B3BF48F3-6E4F-4A95-8CBF-8A72F7734729}"/>
          </ac:picMkLst>
        </pc:picChg>
        <pc:picChg chg="add mod">
          <ac:chgData name="Carlos Linares García" userId="6ec271639faebfbb" providerId="LiveId" clId="{9F313956-424D-4775-8A3E-2F2FEAC4875B}" dt="2020-12-02T09:08:29.809" v="4947" actId="1076"/>
          <ac:picMkLst>
            <pc:docMk/>
            <pc:sldMk cId="3676961337" sldId="292"/>
            <ac:picMk id="1026" creationId="{FB87D83C-0B79-4872-AC77-961153310F33}"/>
          </ac:picMkLst>
        </pc:picChg>
      </pc:sldChg>
      <pc:sldChg chg="addSp delSp modSp new mod modNotesTx">
        <pc:chgData name="Carlos Linares García" userId="6ec271639faebfbb" providerId="LiveId" clId="{9F313956-424D-4775-8A3E-2F2FEAC4875B}" dt="2020-12-02T09:54:46.010" v="6307" actId="122"/>
        <pc:sldMkLst>
          <pc:docMk/>
          <pc:sldMk cId="3745244947" sldId="293"/>
        </pc:sldMkLst>
        <pc:spChg chg="mod">
          <ac:chgData name="Carlos Linares García" userId="6ec271639faebfbb" providerId="LiveId" clId="{9F313956-424D-4775-8A3E-2F2FEAC4875B}" dt="2020-12-02T09:33:13.011" v="5859" actId="20577"/>
          <ac:spMkLst>
            <pc:docMk/>
            <pc:sldMk cId="3745244947" sldId="293"/>
            <ac:spMk id="2" creationId="{891F8445-79E2-4843-9A35-BBCCE7A76340}"/>
          </ac:spMkLst>
        </pc:spChg>
        <pc:spChg chg="mod">
          <ac:chgData name="Carlos Linares García" userId="6ec271639faebfbb" providerId="LiveId" clId="{9F313956-424D-4775-8A3E-2F2FEAC4875B}" dt="2020-12-02T09:35:11.142" v="6023" actId="20577"/>
          <ac:spMkLst>
            <pc:docMk/>
            <pc:sldMk cId="3745244947" sldId="293"/>
            <ac:spMk id="3" creationId="{944267A4-C4C4-4C0E-A892-34255B875A70}"/>
          </ac:spMkLst>
        </pc:spChg>
        <pc:spChg chg="mod">
          <ac:chgData name="Carlos Linares García" userId="6ec271639faebfbb" providerId="LiveId" clId="{9F313956-424D-4775-8A3E-2F2FEAC4875B}" dt="2020-12-02T09:54:46.010" v="6307" actId="122"/>
          <ac:spMkLst>
            <pc:docMk/>
            <pc:sldMk cId="3745244947" sldId="293"/>
            <ac:spMk id="5" creationId="{885FE634-CE78-4C3A-B427-B2E81336C4A4}"/>
          </ac:spMkLst>
        </pc:spChg>
        <pc:spChg chg="add del">
          <ac:chgData name="Carlos Linares García" userId="6ec271639faebfbb" providerId="LiveId" clId="{9F313956-424D-4775-8A3E-2F2FEAC4875B}" dt="2020-12-02T09:27:38.977" v="5782" actId="22"/>
          <ac:spMkLst>
            <pc:docMk/>
            <pc:sldMk cId="3745244947" sldId="293"/>
            <ac:spMk id="7" creationId="{1C3484D2-2D5B-4C38-8BD6-DED16E02BF0E}"/>
          </ac:spMkLst>
        </pc:spChg>
        <pc:picChg chg="add del mod">
          <ac:chgData name="Carlos Linares García" userId="6ec271639faebfbb" providerId="LiveId" clId="{9F313956-424D-4775-8A3E-2F2FEAC4875B}" dt="2020-12-02T09:32:55.473" v="5842" actId="478"/>
          <ac:picMkLst>
            <pc:docMk/>
            <pc:sldMk cId="3745244947" sldId="293"/>
            <ac:picMk id="4098" creationId="{4B0A765A-D225-40A7-8C05-BDB4DA7DE9F9}"/>
          </ac:picMkLst>
        </pc:picChg>
        <pc:picChg chg="add mod">
          <ac:chgData name="Carlos Linares García" userId="6ec271639faebfbb" providerId="LiveId" clId="{9F313956-424D-4775-8A3E-2F2FEAC4875B}" dt="2020-12-02T09:33:00.589" v="5845" actId="1076"/>
          <ac:picMkLst>
            <pc:docMk/>
            <pc:sldMk cId="3745244947" sldId="293"/>
            <ac:picMk id="4100" creationId="{69CFCA32-5BD8-4014-BC38-8C8E4DF6C5D7}"/>
          </ac:picMkLst>
        </pc:picChg>
      </pc:sldChg>
      <pc:sldChg chg="addSp delSp modSp add mod modNotesTx">
        <pc:chgData name="Carlos Linares García" userId="6ec271639faebfbb" providerId="LiveId" clId="{9F313956-424D-4775-8A3E-2F2FEAC4875B}" dt="2020-12-02T09:32:01.404" v="5838" actId="1076"/>
        <pc:sldMkLst>
          <pc:docMk/>
          <pc:sldMk cId="2311978695" sldId="294"/>
        </pc:sldMkLst>
        <pc:spChg chg="mod">
          <ac:chgData name="Carlos Linares García" userId="6ec271639faebfbb" providerId="LiveId" clId="{9F313956-424D-4775-8A3E-2F2FEAC4875B}" dt="2020-12-02T09:21:12.744" v="5499" actId="20577"/>
          <ac:spMkLst>
            <pc:docMk/>
            <pc:sldMk cId="2311978695" sldId="294"/>
            <ac:spMk id="2" creationId="{9311F825-824A-4F22-8C3C-E8680282A1EC}"/>
          </ac:spMkLst>
        </pc:spChg>
        <pc:spChg chg="mod">
          <ac:chgData name="Carlos Linares García" userId="6ec271639faebfbb" providerId="LiveId" clId="{9F313956-424D-4775-8A3E-2F2FEAC4875B}" dt="2020-12-02T09:29:28.618" v="5824" actId="20577"/>
          <ac:spMkLst>
            <pc:docMk/>
            <pc:sldMk cId="2311978695" sldId="294"/>
            <ac:spMk id="7" creationId="{2FDD5BA7-66FC-48E0-92E4-AE33F5CF1DEE}"/>
          </ac:spMkLst>
        </pc:spChg>
        <pc:picChg chg="del">
          <ac:chgData name="Carlos Linares García" userId="6ec271639faebfbb" providerId="LiveId" clId="{9F313956-424D-4775-8A3E-2F2FEAC4875B}" dt="2020-12-02T09:21:15.938" v="5500" actId="478"/>
          <ac:picMkLst>
            <pc:docMk/>
            <pc:sldMk cId="2311978695" sldId="294"/>
            <ac:picMk id="1026" creationId="{FB87D83C-0B79-4872-AC77-961153310F33}"/>
          </ac:picMkLst>
        </pc:picChg>
        <pc:picChg chg="add del mod">
          <ac:chgData name="Carlos Linares García" userId="6ec271639faebfbb" providerId="LiveId" clId="{9F313956-424D-4775-8A3E-2F2FEAC4875B}" dt="2020-12-02T09:25:45.770" v="5706"/>
          <ac:picMkLst>
            <pc:docMk/>
            <pc:sldMk cId="2311978695" sldId="294"/>
            <ac:picMk id="3074" creationId="{C1178895-5806-422A-A01B-AC6EB5E8D842}"/>
          </ac:picMkLst>
        </pc:picChg>
        <pc:picChg chg="add del mod">
          <ac:chgData name="Carlos Linares García" userId="6ec271639faebfbb" providerId="LiveId" clId="{9F313956-424D-4775-8A3E-2F2FEAC4875B}" dt="2020-12-02T09:31:57.654" v="5835" actId="478"/>
          <ac:picMkLst>
            <pc:docMk/>
            <pc:sldMk cId="2311978695" sldId="294"/>
            <ac:picMk id="3076" creationId="{1EF05999-41FC-48EA-8998-9029DA2D84EB}"/>
          </ac:picMkLst>
        </pc:picChg>
        <pc:picChg chg="add mod">
          <ac:chgData name="Carlos Linares García" userId="6ec271639faebfbb" providerId="LiveId" clId="{9F313956-424D-4775-8A3E-2F2FEAC4875B}" dt="2020-12-02T09:32:01.404" v="5838" actId="1076"/>
          <ac:picMkLst>
            <pc:docMk/>
            <pc:sldMk cId="2311978695" sldId="294"/>
            <ac:picMk id="3078" creationId="{06924F4F-9482-4ACF-B5C2-1F3C7FF043F7}"/>
          </ac:picMkLst>
        </pc:picChg>
      </pc:sldChg>
      <pc:sldChg chg="new del">
        <pc:chgData name="Carlos Linares García" userId="6ec271639faebfbb" providerId="LiveId" clId="{9F313956-424D-4775-8A3E-2F2FEAC4875B}" dt="2020-12-02T09:37:44.999" v="6044" actId="47"/>
        <pc:sldMkLst>
          <pc:docMk/>
          <pc:sldMk cId="3308155024" sldId="295"/>
        </pc:sldMkLst>
      </pc:sldChg>
      <pc:sldChg chg="addSp delSp modSp add mod modNotesTx">
        <pc:chgData name="Carlos Linares García" userId="6ec271639faebfbb" providerId="LiveId" clId="{9F313956-424D-4775-8A3E-2F2FEAC4875B}" dt="2020-12-08T12:00:51.144" v="7789" actId="20577"/>
        <pc:sldMkLst>
          <pc:docMk/>
          <pc:sldMk cId="264932637" sldId="296"/>
        </pc:sldMkLst>
        <pc:spChg chg="mod">
          <ac:chgData name="Carlos Linares García" userId="6ec271639faebfbb" providerId="LiveId" clId="{9F313956-424D-4775-8A3E-2F2FEAC4875B}" dt="2020-12-02T09:52:26.617" v="6269" actId="20577"/>
          <ac:spMkLst>
            <pc:docMk/>
            <pc:sldMk cId="264932637" sldId="296"/>
            <ac:spMk id="2" creationId="{9311F825-824A-4F22-8C3C-E8680282A1EC}"/>
          </ac:spMkLst>
        </pc:spChg>
        <pc:spChg chg="mod">
          <ac:chgData name="Carlos Linares García" userId="6ec271639faebfbb" providerId="LiveId" clId="{9F313956-424D-4775-8A3E-2F2FEAC4875B}" dt="2020-12-02T09:42:47.686" v="6266" actId="27636"/>
          <ac:spMkLst>
            <pc:docMk/>
            <pc:sldMk cId="264932637" sldId="296"/>
            <ac:spMk id="7" creationId="{2FDD5BA7-66FC-48E0-92E4-AE33F5CF1DEE}"/>
          </ac:spMkLst>
        </pc:spChg>
        <pc:picChg chg="del">
          <ac:chgData name="Carlos Linares García" userId="6ec271639faebfbb" providerId="LiveId" clId="{9F313956-424D-4775-8A3E-2F2FEAC4875B}" dt="2020-12-02T09:39:42.827" v="6142" actId="478"/>
          <ac:picMkLst>
            <pc:docMk/>
            <pc:sldMk cId="264932637" sldId="296"/>
            <ac:picMk id="10" creationId="{D9A8B52F-BB1F-4478-8A2C-DA06C452CBE3}"/>
          </ac:picMkLst>
        </pc:picChg>
        <pc:picChg chg="add mod">
          <ac:chgData name="Carlos Linares García" userId="6ec271639faebfbb" providerId="LiveId" clId="{9F313956-424D-4775-8A3E-2F2FEAC4875B}" dt="2020-12-02T09:42:54.584" v="6267" actId="14100"/>
          <ac:picMkLst>
            <pc:docMk/>
            <pc:sldMk cId="264932637" sldId="296"/>
            <ac:picMk id="5122" creationId="{F539800D-0611-4ECE-8F4D-E4384592B329}"/>
          </ac:picMkLst>
        </pc:picChg>
      </pc:sldChg>
      <pc:sldChg chg="addSp modSp new del mod">
        <pc:chgData name="Carlos Linares García" userId="6ec271639faebfbb" providerId="LiveId" clId="{9F313956-424D-4775-8A3E-2F2FEAC4875B}" dt="2020-12-02T09:56:29.387" v="6334" actId="47"/>
        <pc:sldMkLst>
          <pc:docMk/>
          <pc:sldMk cId="3173770507" sldId="297"/>
        </pc:sldMkLst>
        <pc:spChg chg="mod">
          <ac:chgData name="Carlos Linares García" userId="6ec271639faebfbb" providerId="LiveId" clId="{9F313956-424D-4775-8A3E-2F2FEAC4875B}" dt="2020-12-02T09:56:21.111" v="6332" actId="20577"/>
          <ac:spMkLst>
            <pc:docMk/>
            <pc:sldMk cId="3173770507" sldId="297"/>
            <ac:spMk id="2" creationId="{2C9549AC-1D15-4BC0-907B-A12DE182315B}"/>
          </ac:spMkLst>
        </pc:spChg>
        <pc:spChg chg="mod">
          <ac:chgData name="Carlos Linares García" userId="6ec271639faebfbb" providerId="LiveId" clId="{9F313956-424D-4775-8A3E-2F2FEAC4875B}" dt="2020-12-02T09:56:02.051" v="6313" actId="27636"/>
          <ac:spMkLst>
            <pc:docMk/>
            <pc:sldMk cId="3173770507" sldId="297"/>
            <ac:spMk id="3" creationId="{A8633A72-EE56-40EA-B555-7C35510047B4}"/>
          </ac:spMkLst>
        </pc:spChg>
        <pc:spChg chg="mod">
          <ac:chgData name="Carlos Linares García" userId="6ec271639faebfbb" providerId="LiveId" clId="{9F313956-424D-4775-8A3E-2F2FEAC4875B}" dt="2020-12-02T09:54:55.381" v="6311" actId="122"/>
          <ac:spMkLst>
            <pc:docMk/>
            <pc:sldMk cId="3173770507" sldId="297"/>
            <ac:spMk id="5" creationId="{7D01EB4F-1C6D-4F2B-A7BF-DAF49F15C4DB}"/>
          </ac:spMkLst>
        </pc:spChg>
        <pc:picChg chg="add mod">
          <ac:chgData name="Carlos Linares García" userId="6ec271639faebfbb" providerId="LiveId" clId="{9F313956-424D-4775-8A3E-2F2FEAC4875B}" dt="2020-12-02T09:54:27.030" v="6304" actId="1076"/>
          <ac:picMkLst>
            <pc:docMk/>
            <pc:sldMk cId="3173770507" sldId="297"/>
            <ac:picMk id="6146" creationId="{23892316-16D3-491D-B730-A180F29F7F32}"/>
          </ac:picMkLst>
        </pc:picChg>
      </pc:sldChg>
      <pc:sldChg chg="addSp delSp modSp add mod modNotesTx">
        <pc:chgData name="Carlos Linares García" userId="6ec271639faebfbb" providerId="LiveId" clId="{9F313956-424D-4775-8A3E-2F2FEAC4875B}" dt="2020-12-08T12:55:25.041" v="7998" actId="6549"/>
        <pc:sldMkLst>
          <pc:docMk/>
          <pc:sldMk cId="1964556300" sldId="298"/>
        </pc:sldMkLst>
        <pc:spChg chg="mod">
          <ac:chgData name="Carlos Linares García" userId="6ec271639faebfbb" providerId="LiveId" clId="{9F313956-424D-4775-8A3E-2F2FEAC4875B}" dt="2020-12-02T10:13:15.034" v="6578" actId="20577"/>
          <ac:spMkLst>
            <pc:docMk/>
            <pc:sldMk cId="1964556300" sldId="298"/>
            <ac:spMk id="5" creationId="{082C3FEE-EAC6-4F79-A479-2E0459FC58D9}"/>
          </ac:spMkLst>
        </pc:spChg>
        <pc:spChg chg="del">
          <ac:chgData name="Carlos Linares García" userId="6ec271639faebfbb" providerId="LiveId" clId="{9F313956-424D-4775-8A3E-2F2FEAC4875B}" dt="2020-12-02T09:56:53.974" v="6351" actId="478"/>
          <ac:spMkLst>
            <pc:docMk/>
            <pc:sldMk cId="1964556300" sldId="298"/>
            <ac:spMk id="9" creationId="{3EDA9488-7EA6-4101-9D0D-63907C88DDE6}"/>
          </ac:spMkLst>
        </pc:spChg>
        <pc:spChg chg="add del mod">
          <ac:chgData name="Carlos Linares García" userId="6ec271639faebfbb" providerId="LiveId" clId="{9F313956-424D-4775-8A3E-2F2FEAC4875B}" dt="2020-12-08T09:58:51.551" v="6595" actId="478"/>
          <ac:spMkLst>
            <pc:docMk/>
            <pc:sldMk cId="1964556300" sldId="298"/>
            <ac:spMk id="10" creationId="{ADF60217-65DE-40D8-A24E-BF25A19C82FC}"/>
          </ac:spMkLst>
        </pc:spChg>
        <pc:spChg chg="del">
          <ac:chgData name="Carlos Linares García" userId="6ec271639faebfbb" providerId="LiveId" clId="{9F313956-424D-4775-8A3E-2F2FEAC4875B}" dt="2020-12-02T09:56:53.974" v="6351" actId="478"/>
          <ac:spMkLst>
            <pc:docMk/>
            <pc:sldMk cId="1964556300" sldId="298"/>
            <ac:spMk id="12" creationId="{ACD519F3-1388-41B7-8843-BE5C60BF2051}"/>
          </ac:spMkLst>
        </pc:spChg>
        <pc:spChg chg="add del mod">
          <ac:chgData name="Carlos Linares García" userId="6ec271639faebfbb" providerId="LiveId" clId="{9F313956-424D-4775-8A3E-2F2FEAC4875B}" dt="2020-12-08T10:00:02.920" v="6609" actId="478"/>
          <ac:spMkLst>
            <pc:docMk/>
            <pc:sldMk cId="1964556300" sldId="298"/>
            <ac:spMk id="13" creationId="{346F30D7-ABEF-453E-9AF6-29C9C12EC39A}"/>
          </ac:spMkLst>
        </pc:spChg>
        <pc:spChg chg="del">
          <ac:chgData name="Carlos Linares García" userId="6ec271639faebfbb" providerId="LiveId" clId="{9F313956-424D-4775-8A3E-2F2FEAC4875B}" dt="2020-12-02T09:56:53.974" v="6351" actId="478"/>
          <ac:spMkLst>
            <pc:docMk/>
            <pc:sldMk cId="1964556300" sldId="298"/>
            <ac:spMk id="14" creationId="{610EE2CE-EFB6-4FFC-86B8-9C4853FFB6C6}"/>
          </ac:spMkLst>
        </pc:spChg>
        <pc:spChg chg="add mod">
          <ac:chgData name="Carlos Linares García" userId="6ec271639faebfbb" providerId="LiveId" clId="{9F313956-424D-4775-8A3E-2F2FEAC4875B}" dt="2020-12-02T09:57:35.490" v="6387" actId="14100"/>
          <ac:spMkLst>
            <pc:docMk/>
            <pc:sldMk cId="1964556300" sldId="298"/>
            <ac:spMk id="15" creationId="{BF2E4884-542F-41F4-9224-4A4D08EC5917}"/>
          </ac:spMkLst>
        </pc:spChg>
        <pc:spChg chg="add del mod">
          <ac:chgData name="Carlos Linares García" userId="6ec271639faebfbb" providerId="LiveId" clId="{9F313956-424D-4775-8A3E-2F2FEAC4875B}" dt="2020-12-02T09:56:59.140" v="6353" actId="478"/>
          <ac:spMkLst>
            <pc:docMk/>
            <pc:sldMk cId="1964556300" sldId="298"/>
            <ac:spMk id="16" creationId="{3BAE7F69-A70B-413D-B56D-1A41C4FBE166}"/>
          </ac:spMkLst>
        </pc:spChg>
        <pc:spChg chg="add del mod">
          <ac:chgData name="Carlos Linares García" userId="6ec271639faebfbb" providerId="LiveId" clId="{9F313956-424D-4775-8A3E-2F2FEAC4875B}" dt="2020-12-08T10:00:01.889" v="6608" actId="478"/>
          <ac:spMkLst>
            <pc:docMk/>
            <pc:sldMk cId="1964556300" sldId="298"/>
            <ac:spMk id="17" creationId="{64366817-091E-4B86-BB40-213BBCFDF717}"/>
          </ac:spMkLst>
        </pc:spChg>
        <pc:spChg chg="del">
          <ac:chgData name="Carlos Linares García" userId="6ec271639faebfbb" providerId="LiveId" clId="{9F313956-424D-4775-8A3E-2F2FEAC4875B}" dt="2020-12-02T09:56:53.974" v="6351" actId="478"/>
          <ac:spMkLst>
            <pc:docMk/>
            <pc:sldMk cId="1964556300" sldId="298"/>
            <ac:spMk id="17" creationId="{6CC80403-CF21-44ED-A3CA-5361B48880F7}"/>
          </ac:spMkLst>
        </pc:spChg>
        <pc:spChg chg="add mod">
          <ac:chgData name="Carlos Linares García" userId="6ec271639faebfbb" providerId="LiveId" clId="{9F313956-424D-4775-8A3E-2F2FEAC4875B}" dt="2020-12-02T09:57:49.044" v="6456" actId="1035"/>
          <ac:spMkLst>
            <pc:docMk/>
            <pc:sldMk cId="1964556300" sldId="298"/>
            <ac:spMk id="18" creationId="{839F2CB2-A3B6-49C3-8D11-F19CCC2F886C}"/>
          </ac:spMkLst>
        </pc:spChg>
        <pc:spChg chg="add mod">
          <ac:chgData name="Carlos Linares García" userId="6ec271639faebfbb" providerId="LiveId" clId="{9F313956-424D-4775-8A3E-2F2FEAC4875B}" dt="2020-12-02T09:58:15.387" v="6530" actId="20577"/>
          <ac:spMkLst>
            <pc:docMk/>
            <pc:sldMk cId="1964556300" sldId="298"/>
            <ac:spMk id="19" creationId="{F293B8C0-BA52-4FCE-A57F-E3A8A5C80889}"/>
          </ac:spMkLst>
        </pc:spChg>
        <pc:spChg chg="del">
          <ac:chgData name="Carlos Linares García" userId="6ec271639faebfbb" providerId="LiveId" clId="{9F313956-424D-4775-8A3E-2F2FEAC4875B}" dt="2020-12-02T09:56:53.974" v="6351" actId="478"/>
          <ac:spMkLst>
            <pc:docMk/>
            <pc:sldMk cId="1964556300" sldId="298"/>
            <ac:spMk id="20" creationId="{0A0B25C9-5827-4CB2-B728-69C6B8200423}"/>
          </ac:spMkLst>
        </pc:spChg>
        <pc:spChg chg="del">
          <ac:chgData name="Carlos Linares García" userId="6ec271639faebfbb" providerId="LiveId" clId="{9F313956-424D-4775-8A3E-2F2FEAC4875B}" dt="2020-12-02T09:56:53.974" v="6351" actId="478"/>
          <ac:spMkLst>
            <pc:docMk/>
            <pc:sldMk cId="1964556300" sldId="298"/>
            <ac:spMk id="21" creationId="{2E9D623F-8A34-477F-9552-894DE6AB1A80}"/>
          </ac:spMkLst>
        </pc:spChg>
        <pc:spChg chg="add del mod">
          <ac:chgData name="Carlos Linares García" userId="6ec271639faebfbb" providerId="LiveId" clId="{9F313956-424D-4775-8A3E-2F2FEAC4875B}" dt="2020-12-08T10:00:50.984" v="6617" actId="478"/>
          <ac:spMkLst>
            <pc:docMk/>
            <pc:sldMk cId="1964556300" sldId="298"/>
            <ac:spMk id="22" creationId="{B4DF3417-142C-4020-BC40-2928B9062279}"/>
          </ac:spMkLst>
        </pc:spChg>
        <pc:spChg chg="add mod">
          <ac:chgData name="Carlos Linares García" userId="6ec271639faebfbb" providerId="LiveId" clId="{9F313956-424D-4775-8A3E-2F2FEAC4875B}" dt="2020-12-02T09:58:12.491" v="6529" actId="20577"/>
          <ac:spMkLst>
            <pc:docMk/>
            <pc:sldMk cId="1964556300" sldId="298"/>
            <ac:spMk id="28" creationId="{9651922B-9C83-4DCF-A0A3-1037912591F2}"/>
          </ac:spMkLst>
        </pc:spChg>
        <pc:picChg chg="add mod">
          <ac:chgData name="Carlos Linares García" userId="6ec271639faebfbb" providerId="LiveId" clId="{9F313956-424D-4775-8A3E-2F2FEAC4875B}" dt="2020-12-02T10:01:22.276" v="6536" actId="14100"/>
          <ac:picMkLst>
            <pc:docMk/>
            <pc:sldMk cId="1964556300" sldId="298"/>
            <ac:picMk id="2" creationId="{10337508-91BF-43A5-84E8-CA18DE95EE4D}"/>
          </ac:picMkLst>
        </pc:picChg>
        <pc:picChg chg="add mod">
          <ac:chgData name="Carlos Linares García" userId="6ec271639faebfbb" providerId="LiveId" clId="{9F313956-424D-4775-8A3E-2F2FEAC4875B}" dt="2020-12-02T10:01:48.987" v="6542" actId="1076"/>
          <ac:picMkLst>
            <pc:docMk/>
            <pc:sldMk cId="1964556300" sldId="298"/>
            <ac:picMk id="4" creationId="{659648C7-EFBD-4851-BDAA-66FB66B661E1}"/>
          </ac:picMkLst>
        </pc:picChg>
        <pc:picChg chg="add del mod">
          <ac:chgData name="Carlos Linares García" userId="6ec271639faebfbb" providerId="LiveId" clId="{9F313956-424D-4775-8A3E-2F2FEAC4875B}" dt="2020-12-08T09:59:23.194" v="6598" actId="478"/>
          <ac:picMkLst>
            <pc:docMk/>
            <pc:sldMk cId="1964556300" sldId="298"/>
            <ac:picMk id="7" creationId="{5AE3B851-172B-4B56-87B4-D8E3B1C39124}"/>
          </ac:picMkLst>
        </pc:picChg>
        <pc:picChg chg="add del mod">
          <ac:chgData name="Carlos Linares García" userId="6ec271639faebfbb" providerId="LiveId" clId="{9F313956-424D-4775-8A3E-2F2FEAC4875B}" dt="2020-12-08T09:59:31.013" v="6602" actId="478"/>
          <ac:picMkLst>
            <pc:docMk/>
            <pc:sldMk cId="1964556300" sldId="298"/>
            <ac:picMk id="9" creationId="{FA319C1C-915F-4794-A479-46C1757E4577}"/>
          </ac:picMkLst>
        </pc:picChg>
        <pc:picChg chg="add mod">
          <ac:chgData name="Carlos Linares García" userId="6ec271639faebfbb" providerId="LiveId" clId="{9F313956-424D-4775-8A3E-2F2FEAC4875B}" dt="2020-12-08T10:00:47.447" v="6616" actId="1076"/>
          <ac:picMkLst>
            <pc:docMk/>
            <pc:sldMk cId="1964556300" sldId="298"/>
            <ac:picMk id="12" creationId="{269ADDEE-4F4E-4752-8F21-C6070BA10007}"/>
          </ac:picMkLst>
        </pc:picChg>
        <pc:picChg chg="add mod">
          <ac:chgData name="Carlos Linares García" userId="6ec271639faebfbb" providerId="LiveId" clId="{9F313956-424D-4775-8A3E-2F2FEAC4875B}" dt="2020-12-08T09:59:59.646" v="6607" actId="1076"/>
          <ac:picMkLst>
            <pc:docMk/>
            <pc:sldMk cId="1964556300" sldId="298"/>
            <ac:picMk id="16" creationId="{82C03F57-D255-4A7C-B77A-FC64DA76F8D4}"/>
          </ac:picMkLst>
        </pc:picChg>
        <pc:picChg chg="add mod">
          <ac:chgData name="Carlos Linares García" userId="6ec271639faebfbb" providerId="LiveId" clId="{9F313956-424D-4775-8A3E-2F2FEAC4875B}" dt="2020-12-08T10:00:53.147" v="6624" actId="1036"/>
          <ac:picMkLst>
            <pc:docMk/>
            <pc:sldMk cId="1964556300" sldId="298"/>
            <ac:picMk id="21" creationId="{4BD64F67-C8EC-40F1-AF3D-CA0BA76C35BE}"/>
          </ac:picMkLst>
        </pc:picChg>
        <pc:picChg chg="add del mod">
          <ac:chgData name="Carlos Linares García" userId="6ec271639faebfbb" providerId="LiveId" clId="{9F313956-424D-4775-8A3E-2F2FEAC4875B}" dt="2020-12-02T10:01:53.914" v="6543" actId="478"/>
          <ac:picMkLst>
            <pc:docMk/>
            <pc:sldMk cId="1964556300" sldId="298"/>
            <ac:picMk id="22" creationId="{878E6113-599F-436C-A2D0-306768F74016}"/>
          </ac:picMkLst>
        </pc:picChg>
        <pc:picChg chg="add del mod">
          <ac:chgData name="Carlos Linares García" userId="6ec271639faebfbb" providerId="LiveId" clId="{9F313956-424D-4775-8A3E-2F2FEAC4875B}" dt="2020-12-02T10:01:53.914" v="6543" actId="478"/>
          <ac:picMkLst>
            <pc:docMk/>
            <pc:sldMk cId="1964556300" sldId="298"/>
            <ac:picMk id="23" creationId="{BCBBC2ED-0F41-4753-BFE3-473051E141C3}"/>
          </ac:picMkLst>
        </pc:picChg>
        <pc:picChg chg="add del mod">
          <ac:chgData name="Carlos Linares García" userId="6ec271639faebfbb" providerId="LiveId" clId="{9F313956-424D-4775-8A3E-2F2FEAC4875B}" dt="2020-12-02T10:01:11.608" v="6532" actId="478"/>
          <ac:picMkLst>
            <pc:docMk/>
            <pc:sldMk cId="1964556300" sldId="298"/>
            <ac:picMk id="24" creationId="{88A3D139-E47B-49CE-8DC2-24A318529D15}"/>
          </ac:picMkLst>
        </pc:picChg>
        <pc:picChg chg="add del mod">
          <ac:chgData name="Carlos Linares García" userId="6ec271639faebfbb" providerId="LiveId" clId="{9F313956-424D-4775-8A3E-2F2FEAC4875B}" dt="2020-12-02T10:01:11.608" v="6532" actId="478"/>
          <ac:picMkLst>
            <pc:docMk/>
            <pc:sldMk cId="1964556300" sldId="298"/>
            <ac:picMk id="25" creationId="{4A982698-F177-491D-9619-4D1D64749B16}"/>
          </ac:picMkLst>
        </pc:picChg>
        <pc:picChg chg="add del mod">
          <ac:chgData name="Carlos Linares García" userId="6ec271639faebfbb" providerId="LiveId" clId="{9F313956-424D-4775-8A3E-2F2FEAC4875B}" dt="2020-12-02T10:01:11.608" v="6532" actId="478"/>
          <ac:picMkLst>
            <pc:docMk/>
            <pc:sldMk cId="1964556300" sldId="298"/>
            <ac:picMk id="26" creationId="{353A634F-410E-44EE-9F5B-6E23A086E5DF}"/>
          </ac:picMkLst>
        </pc:picChg>
        <pc:picChg chg="add del mod">
          <ac:chgData name="Carlos Linares García" userId="6ec271639faebfbb" providerId="LiveId" clId="{9F313956-424D-4775-8A3E-2F2FEAC4875B}" dt="2020-12-02T10:01:53.914" v="6543" actId="478"/>
          <ac:picMkLst>
            <pc:docMk/>
            <pc:sldMk cId="1964556300" sldId="298"/>
            <ac:picMk id="27" creationId="{3648A135-55FF-4393-813B-1FD575BF231A}"/>
          </ac:picMkLst>
        </pc:picChg>
        <pc:picChg chg="add del mod">
          <ac:chgData name="Carlos Linares García" userId="6ec271639faebfbb" providerId="LiveId" clId="{9F313956-424D-4775-8A3E-2F2FEAC4875B}" dt="2020-12-02T10:01:34.168" v="6537" actId="478"/>
          <ac:picMkLst>
            <pc:docMk/>
            <pc:sldMk cId="1964556300" sldId="298"/>
            <ac:picMk id="29" creationId="{78C3E08A-00D2-4B44-9962-B2DA4C166DCB}"/>
          </ac:picMkLst>
        </pc:picChg>
        <pc:picChg chg="add del mod">
          <ac:chgData name="Carlos Linares García" userId="6ec271639faebfbb" providerId="LiveId" clId="{9F313956-424D-4775-8A3E-2F2FEAC4875B}" dt="2020-12-02T10:01:34.168" v="6537" actId="478"/>
          <ac:picMkLst>
            <pc:docMk/>
            <pc:sldMk cId="1964556300" sldId="298"/>
            <ac:picMk id="30" creationId="{9BE19B4E-C5D8-490C-905C-4656C6645EBC}"/>
          </ac:picMkLst>
        </pc:picChg>
        <pc:picChg chg="add del mod">
          <ac:chgData name="Carlos Linares García" userId="6ec271639faebfbb" providerId="LiveId" clId="{9F313956-424D-4775-8A3E-2F2FEAC4875B}" dt="2020-12-02T10:01:34.168" v="6537" actId="478"/>
          <ac:picMkLst>
            <pc:docMk/>
            <pc:sldMk cId="1964556300" sldId="298"/>
            <ac:picMk id="31" creationId="{968167F5-B26B-4AF2-904E-7F3764BD7CD0}"/>
          </ac:picMkLst>
        </pc:picChg>
        <pc:picChg chg="del">
          <ac:chgData name="Carlos Linares García" userId="6ec271639faebfbb" providerId="LiveId" clId="{9F313956-424D-4775-8A3E-2F2FEAC4875B}" dt="2020-12-02T09:56:53.974" v="6351" actId="478"/>
          <ac:picMkLst>
            <pc:docMk/>
            <pc:sldMk cId="1964556300" sldId="298"/>
            <ac:picMk id="1026" creationId="{FB076DF6-4C1A-4E74-B57C-0CFE8A6CCDDA}"/>
          </ac:picMkLst>
        </pc:picChg>
        <pc:picChg chg="del">
          <ac:chgData name="Carlos Linares García" userId="6ec271639faebfbb" providerId="LiveId" clId="{9F313956-424D-4775-8A3E-2F2FEAC4875B}" dt="2020-12-02T09:56:53.974" v="6351" actId="478"/>
          <ac:picMkLst>
            <pc:docMk/>
            <pc:sldMk cId="1964556300" sldId="298"/>
            <ac:picMk id="7170" creationId="{E14BB362-20AD-4711-9625-2A5C8C4CFBE1}"/>
          </ac:picMkLst>
        </pc:picChg>
        <pc:picChg chg="del">
          <ac:chgData name="Carlos Linares García" userId="6ec271639faebfbb" providerId="LiveId" clId="{9F313956-424D-4775-8A3E-2F2FEAC4875B}" dt="2020-12-02T09:56:53.974" v="6351" actId="478"/>
          <ac:picMkLst>
            <pc:docMk/>
            <pc:sldMk cId="1964556300" sldId="298"/>
            <ac:picMk id="7172" creationId="{B775A9C6-E8E4-46B5-AF40-8FBC3BAD18A4}"/>
          </ac:picMkLst>
        </pc:picChg>
        <pc:picChg chg="add mod">
          <ac:chgData name="Carlos Linares García" userId="6ec271639faebfbb" providerId="LiveId" clId="{9F313956-424D-4775-8A3E-2F2FEAC4875B}" dt="2020-12-02T10:02:17.758" v="6551" actId="14100"/>
          <ac:picMkLst>
            <pc:docMk/>
            <pc:sldMk cId="1964556300" sldId="298"/>
            <ac:picMk id="7174" creationId="{AD1ADA78-288D-4495-80EE-ACB9A24F2684}"/>
          </ac:picMkLst>
        </pc:picChg>
        <pc:picChg chg="del">
          <ac:chgData name="Carlos Linares García" userId="6ec271639faebfbb" providerId="LiveId" clId="{9F313956-424D-4775-8A3E-2F2FEAC4875B}" dt="2020-12-02T09:56:53.974" v="6351" actId="478"/>
          <ac:picMkLst>
            <pc:docMk/>
            <pc:sldMk cId="1964556300" sldId="298"/>
            <ac:picMk id="7176" creationId="{F28924A8-2A8F-411A-862D-769D699C9E56}"/>
          </ac:picMkLst>
        </pc:picChg>
      </pc:sldChg>
      <pc:sldChg chg="new del">
        <pc:chgData name="Carlos Linares García" userId="6ec271639faebfbb" providerId="LiveId" clId="{9F313956-424D-4775-8A3E-2F2FEAC4875B}" dt="2020-12-08T10:12:38.631" v="7040" actId="47"/>
        <pc:sldMkLst>
          <pc:docMk/>
          <pc:sldMk cId="520700277" sldId="299"/>
        </pc:sldMkLst>
      </pc:sldChg>
      <pc:sldChg chg="addSp delSp modSp add mod modNotesTx">
        <pc:chgData name="Carlos Linares García" userId="6ec271639faebfbb" providerId="LiveId" clId="{9F313956-424D-4775-8A3E-2F2FEAC4875B}" dt="2020-12-08T12:58:02.789" v="8067" actId="6549"/>
        <pc:sldMkLst>
          <pc:docMk/>
          <pc:sldMk cId="2472558879" sldId="300"/>
        </pc:sldMkLst>
        <pc:spChg chg="mod">
          <ac:chgData name="Carlos Linares García" userId="6ec271639faebfbb" providerId="LiveId" clId="{9F313956-424D-4775-8A3E-2F2FEAC4875B}" dt="2020-12-08T10:12:36.019" v="7039" actId="20577"/>
          <ac:spMkLst>
            <pc:docMk/>
            <pc:sldMk cId="2472558879" sldId="300"/>
            <ac:spMk id="2" creationId="{9311F825-824A-4F22-8C3C-E8680282A1EC}"/>
          </ac:spMkLst>
        </pc:spChg>
        <pc:spChg chg="add del mod">
          <ac:chgData name="Carlos Linares García" userId="6ec271639faebfbb" providerId="LiveId" clId="{9F313956-424D-4775-8A3E-2F2FEAC4875B}" dt="2020-12-08T10:18:05.546" v="7172" actId="478"/>
          <ac:spMkLst>
            <pc:docMk/>
            <pc:sldMk cId="2472558879" sldId="300"/>
            <ac:spMk id="6" creationId="{F8FAF4F5-C06D-43B0-AC7B-1DFA8390AB6E}"/>
          </ac:spMkLst>
        </pc:spChg>
        <pc:spChg chg="mod">
          <ac:chgData name="Carlos Linares García" userId="6ec271639faebfbb" providerId="LiveId" clId="{9F313956-424D-4775-8A3E-2F2FEAC4875B}" dt="2020-12-08T12:57:50.561" v="8060" actId="20577"/>
          <ac:spMkLst>
            <pc:docMk/>
            <pc:sldMk cId="2472558879" sldId="300"/>
            <ac:spMk id="7" creationId="{2FDD5BA7-66FC-48E0-92E4-AE33F5CF1DEE}"/>
          </ac:spMkLst>
        </pc:spChg>
        <pc:spChg chg="add del mod">
          <ac:chgData name="Carlos Linares García" userId="6ec271639faebfbb" providerId="LiveId" clId="{9F313956-424D-4775-8A3E-2F2FEAC4875B}" dt="2020-12-08T10:18:34.576" v="7178" actId="478"/>
          <ac:spMkLst>
            <pc:docMk/>
            <pc:sldMk cId="2472558879" sldId="300"/>
            <ac:spMk id="11" creationId="{BC50B9D4-898F-462F-8BB5-92F2F31C55E8}"/>
          </ac:spMkLst>
        </pc:spChg>
        <pc:picChg chg="add del mod">
          <ac:chgData name="Carlos Linares García" userId="6ec271639faebfbb" providerId="LiveId" clId="{9F313956-424D-4775-8A3E-2F2FEAC4875B}" dt="2020-12-08T10:18:05.546" v="7172" actId="478"/>
          <ac:picMkLst>
            <pc:docMk/>
            <pc:sldMk cId="2472558879" sldId="300"/>
            <ac:picMk id="5" creationId="{09C3F28B-20E0-424B-ADB0-581FF5FF6AF5}"/>
          </ac:picMkLst>
        </pc:picChg>
        <pc:picChg chg="add mod">
          <ac:chgData name="Carlos Linares García" userId="6ec271639faebfbb" providerId="LiveId" clId="{9F313956-424D-4775-8A3E-2F2FEAC4875B}" dt="2020-12-08T10:18:30.839" v="7177" actId="14100"/>
          <ac:picMkLst>
            <pc:docMk/>
            <pc:sldMk cId="2472558879" sldId="300"/>
            <ac:picMk id="10" creationId="{57C5AE17-7BF4-46FF-81ED-8B3D1ED91C48}"/>
          </ac:picMkLst>
        </pc:picChg>
        <pc:picChg chg="del">
          <ac:chgData name="Carlos Linares García" userId="6ec271639faebfbb" providerId="LiveId" clId="{9F313956-424D-4775-8A3E-2F2FEAC4875B}" dt="2020-12-08T10:17:12.587" v="7167" actId="478"/>
          <ac:picMkLst>
            <pc:docMk/>
            <pc:sldMk cId="2472558879" sldId="300"/>
            <ac:picMk id="3078" creationId="{06924F4F-9482-4ACF-B5C2-1F3C7FF043F7}"/>
          </ac:picMkLst>
        </pc:picChg>
      </pc:sldChg>
      <pc:sldChg chg="new">
        <pc:chgData name="Carlos Linares García" userId="6ec271639faebfbb" providerId="LiveId" clId="{9F313956-424D-4775-8A3E-2F2FEAC4875B}" dt="2020-12-08T10:24:24.490" v="7777" actId="680"/>
        <pc:sldMkLst>
          <pc:docMk/>
          <pc:sldMk cId="4250551724" sldId="301"/>
        </pc:sldMkLst>
      </pc:sldChg>
      <pc:sldChg chg="addSp delSp modSp add mod modNotesTx">
        <pc:chgData name="Carlos Linares García" userId="6ec271639faebfbb" providerId="LiveId" clId="{9F313956-424D-4775-8A3E-2F2FEAC4875B}" dt="2020-12-08T12:59:21.863" v="8098" actId="313"/>
        <pc:sldMkLst>
          <pc:docMk/>
          <pc:sldMk cId="4262147385" sldId="302"/>
        </pc:sldMkLst>
        <pc:spChg chg="mod">
          <ac:chgData name="Carlos Linares García" userId="6ec271639faebfbb" providerId="LiveId" clId="{9F313956-424D-4775-8A3E-2F2FEAC4875B}" dt="2020-12-08T10:24:37.516" v="7781" actId="20577"/>
          <ac:spMkLst>
            <pc:docMk/>
            <pc:sldMk cId="4262147385" sldId="302"/>
            <ac:spMk id="2" creationId="{9311F825-824A-4F22-8C3C-E8680282A1EC}"/>
          </ac:spMkLst>
        </pc:spChg>
        <pc:spChg chg="add del mod">
          <ac:chgData name="Carlos Linares García" userId="6ec271639faebfbb" providerId="LiveId" clId="{9F313956-424D-4775-8A3E-2F2FEAC4875B}" dt="2020-12-08T12:51:53.149" v="7966" actId="478"/>
          <ac:spMkLst>
            <pc:docMk/>
            <pc:sldMk cId="4262147385" sldId="302"/>
            <ac:spMk id="6" creationId="{12CD493F-03C5-4490-99D8-3C8A340AF699}"/>
          </ac:spMkLst>
        </pc:spChg>
        <pc:spChg chg="mod">
          <ac:chgData name="Carlos Linares García" userId="6ec271639faebfbb" providerId="LiveId" clId="{9F313956-424D-4775-8A3E-2F2FEAC4875B}" dt="2020-12-08T12:50:29.702" v="7956" actId="20577"/>
          <ac:spMkLst>
            <pc:docMk/>
            <pc:sldMk cId="4262147385" sldId="302"/>
            <ac:spMk id="7" creationId="{2FDD5BA7-66FC-48E0-92E4-AE33F5CF1DEE}"/>
          </ac:spMkLst>
        </pc:spChg>
        <pc:picChg chg="add del mod">
          <ac:chgData name="Carlos Linares García" userId="6ec271639faebfbb" providerId="LiveId" clId="{9F313956-424D-4775-8A3E-2F2FEAC4875B}" dt="2020-12-08T12:51:59.450" v="7967" actId="1076"/>
          <ac:picMkLst>
            <pc:docMk/>
            <pc:sldMk cId="4262147385" sldId="302"/>
            <ac:picMk id="5" creationId="{CE0577C5-06DA-4DB7-A9F0-41782683860E}"/>
          </ac:picMkLst>
        </pc:picChg>
        <pc:picChg chg="del">
          <ac:chgData name="Carlos Linares García" userId="6ec271639faebfbb" providerId="LiveId" clId="{9F313956-424D-4775-8A3E-2F2FEAC4875B}" dt="2020-12-08T12:51:05.194" v="7957" actId="478"/>
          <ac:picMkLst>
            <pc:docMk/>
            <pc:sldMk cId="4262147385" sldId="302"/>
            <ac:picMk id="10" creationId="{57C5AE17-7BF4-46FF-81ED-8B3D1ED91C48}"/>
          </ac:picMkLst>
        </pc:picChg>
      </pc:sldChg>
      <pc:sldChg chg="addSp delSp modSp add mod modNotesTx">
        <pc:chgData name="Carlos Linares García" userId="6ec271639faebfbb" providerId="LiveId" clId="{9F313956-424D-4775-8A3E-2F2FEAC4875B}" dt="2020-12-08T13:31:33.337" v="8306" actId="20577"/>
        <pc:sldMkLst>
          <pc:docMk/>
          <pc:sldMk cId="52603166" sldId="303"/>
        </pc:sldMkLst>
        <pc:spChg chg="mod">
          <ac:chgData name="Carlos Linares García" userId="6ec271639faebfbb" providerId="LiveId" clId="{9F313956-424D-4775-8A3E-2F2FEAC4875B}" dt="2020-12-08T13:01:43.577" v="8102" actId="20577"/>
          <ac:spMkLst>
            <pc:docMk/>
            <pc:sldMk cId="52603166" sldId="303"/>
            <ac:spMk id="2" creationId="{9311F825-824A-4F22-8C3C-E8680282A1EC}"/>
          </ac:spMkLst>
        </pc:spChg>
        <pc:spChg chg="mod">
          <ac:chgData name="Carlos Linares García" userId="6ec271639faebfbb" providerId="LiveId" clId="{9F313956-424D-4775-8A3E-2F2FEAC4875B}" dt="2020-12-08T13:10:40.281" v="8287" actId="20577"/>
          <ac:spMkLst>
            <pc:docMk/>
            <pc:sldMk cId="52603166" sldId="303"/>
            <ac:spMk id="7" creationId="{2FDD5BA7-66FC-48E0-92E4-AE33F5CF1DEE}"/>
          </ac:spMkLst>
        </pc:spChg>
        <pc:spChg chg="add del mod">
          <ac:chgData name="Carlos Linares García" userId="6ec271639faebfbb" providerId="LiveId" clId="{9F313956-424D-4775-8A3E-2F2FEAC4875B}" dt="2020-12-08T13:03:18.358" v="8109" actId="478"/>
          <ac:spMkLst>
            <pc:docMk/>
            <pc:sldMk cId="52603166" sldId="303"/>
            <ac:spMk id="9" creationId="{F5E9BCD6-062A-4B10-8318-DADA41A1233B}"/>
          </ac:spMkLst>
        </pc:spChg>
        <pc:picChg chg="del mod">
          <ac:chgData name="Carlos Linares García" userId="6ec271639faebfbb" providerId="LiveId" clId="{9F313956-424D-4775-8A3E-2F2FEAC4875B}" dt="2020-12-08T13:03:07.996" v="8106" actId="478"/>
          <ac:picMkLst>
            <pc:docMk/>
            <pc:sldMk cId="52603166" sldId="303"/>
            <ac:picMk id="5" creationId="{CE0577C5-06DA-4DB7-A9F0-41782683860E}"/>
          </ac:picMkLst>
        </pc:picChg>
        <pc:picChg chg="add mod">
          <ac:chgData name="Carlos Linares García" userId="6ec271639faebfbb" providerId="LiveId" clId="{9F313956-424D-4775-8A3E-2F2FEAC4875B}" dt="2020-12-08T13:03:34.706" v="8115" actId="1076"/>
          <ac:picMkLst>
            <pc:docMk/>
            <pc:sldMk cId="52603166" sldId="303"/>
            <ac:picMk id="6" creationId="{A737ACC6-A21F-4384-9579-60788006E1F8}"/>
          </ac:picMkLst>
        </pc:picChg>
      </pc:sldChg>
      <pc:sldChg chg="addSp delSp modSp add mod modNotesTx">
        <pc:chgData name="Carlos Linares García" userId="6ec271639faebfbb" providerId="LiveId" clId="{9F313956-424D-4775-8A3E-2F2FEAC4875B}" dt="2020-12-08T13:56:35.225" v="8484" actId="20577"/>
        <pc:sldMkLst>
          <pc:docMk/>
          <pc:sldMk cId="41241126" sldId="304"/>
        </pc:sldMkLst>
        <pc:spChg chg="mod">
          <ac:chgData name="Carlos Linares García" userId="6ec271639faebfbb" providerId="LiveId" clId="{9F313956-424D-4775-8A3E-2F2FEAC4875B}" dt="2020-12-08T13:38:54.096" v="8388" actId="14100"/>
          <ac:spMkLst>
            <pc:docMk/>
            <pc:sldMk cId="41241126" sldId="304"/>
            <ac:spMk id="5" creationId="{082C3FEE-EAC6-4F79-A479-2E0459FC58D9}"/>
          </ac:spMkLst>
        </pc:spChg>
        <pc:spChg chg="add del mod">
          <ac:chgData name="Carlos Linares García" userId="6ec271639faebfbb" providerId="LiveId" clId="{9F313956-424D-4775-8A3E-2F2FEAC4875B}" dt="2020-12-08T13:38:00.059" v="8367" actId="478"/>
          <ac:spMkLst>
            <pc:docMk/>
            <pc:sldMk cId="41241126" sldId="304"/>
            <ac:spMk id="9" creationId="{C2599C73-6BF5-487C-ACBC-C3D4C6457315}"/>
          </ac:spMkLst>
        </pc:spChg>
        <pc:spChg chg="add del mod">
          <ac:chgData name="Carlos Linares García" userId="6ec271639faebfbb" providerId="LiveId" clId="{9F313956-424D-4775-8A3E-2F2FEAC4875B}" dt="2020-12-08T13:52:57.857" v="8416" actId="478"/>
          <ac:spMkLst>
            <pc:docMk/>
            <pc:sldMk cId="41241126" sldId="304"/>
            <ac:spMk id="13" creationId="{F4FFAAD1-1AE3-4DB6-8D32-B13FF440565A}"/>
          </ac:spMkLst>
        </pc:spChg>
        <pc:spChg chg="add del mod">
          <ac:chgData name="Carlos Linares García" userId="6ec271639faebfbb" providerId="LiveId" clId="{9F313956-424D-4775-8A3E-2F2FEAC4875B}" dt="2020-12-08T13:39:36.885" v="8401" actId="478"/>
          <ac:spMkLst>
            <pc:docMk/>
            <pc:sldMk cId="41241126" sldId="304"/>
            <ac:spMk id="15" creationId="{BF2E4884-542F-41F4-9224-4A4D08EC5917}"/>
          </ac:spMkLst>
        </pc:spChg>
        <pc:spChg chg="mod">
          <ac:chgData name="Carlos Linares García" userId="6ec271639faebfbb" providerId="LiveId" clId="{9F313956-424D-4775-8A3E-2F2FEAC4875B}" dt="2020-12-08T13:36:35.438" v="8332" actId="20577"/>
          <ac:spMkLst>
            <pc:docMk/>
            <pc:sldMk cId="41241126" sldId="304"/>
            <ac:spMk id="18" creationId="{839F2CB2-A3B6-49C3-8D11-F19CCC2F886C}"/>
          </ac:spMkLst>
        </pc:spChg>
        <pc:spChg chg="mod">
          <ac:chgData name="Carlos Linares García" userId="6ec271639faebfbb" providerId="LiveId" clId="{9F313956-424D-4775-8A3E-2F2FEAC4875B}" dt="2020-12-08T13:36:43.167" v="8338" actId="20577"/>
          <ac:spMkLst>
            <pc:docMk/>
            <pc:sldMk cId="41241126" sldId="304"/>
            <ac:spMk id="19" creationId="{F293B8C0-BA52-4FCE-A57F-E3A8A5C80889}"/>
          </ac:spMkLst>
        </pc:spChg>
        <pc:spChg chg="add del mod">
          <ac:chgData name="Carlos Linares García" userId="6ec271639faebfbb" providerId="LiveId" clId="{9F313956-424D-4775-8A3E-2F2FEAC4875B}" dt="2020-12-08T13:53:58.146" v="8426" actId="478"/>
          <ac:spMkLst>
            <pc:docMk/>
            <pc:sldMk cId="41241126" sldId="304"/>
            <ac:spMk id="20" creationId="{069681ED-40B3-4F44-8114-3101D820DBFA}"/>
          </ac:spMkLst>
        </pc:spChg>
        <pc:spChg chg="mod">
          <ac:chgData name="Carlos Linares García" userId="6ec271639faebfbb" providerId="LiveId" clId="{9F313956-424D-4775-8A3E-2F2FEAC4875B}" dt="2020-12-08T13:36:55.051" v="8359" actId="20577"/>
          <ac:spMkLst>
            <pc:docMk/>
            <pc:sldMk cId="41241126" sldId="304"/>
            <ac:spMk id="28" creationId="{9651922B-9C83-4DCF-A0A3-1037912591F2}"/>
          </ac:spMkLst>
        </pc:spChg>
        <pc:picChg chg="del">
          <ac:chgData name="Carlos Linares García" userId="6ec271639faebfbb" providerId="LiveId" clId="{9F313956-424D-4775-8A3E-2F2FEAC4875B}" dt="2020-12-08T13:37:13.808" v="8360" actId="478"/>
          <ac:picMkLst>
            <pc:docMk/>
            <pc:sldMk cId="41241126" sldId="304"/>
            <ac:picMk id="2" creationId="{10337508-91BF-43A5-84E8-CA18DE95EE4D}"/>
          </ac:picMkLst>
        </pc:picChg>
        <pc:picChg chg="del">
          <ac:chgData name="Carlos Linares García" userId="6ec271639faebfbb" providerId="LiveId" clId="{9F313956-424D-4775-8A3E-2F2FEAC4875B}" dt="2020-12-08T13:37:13.808" v="8360" actId="478"/>
          <ac:picMkLst>
            <pc:docMk/>
            <pc:sldMk cId="41241126" sldId="304"/>
            <ac:picMk id="4" creationId="{659648C7-EFBD-4851-BDAA-66FB66B661E1}"/>
          </ac:picMkLst>
        </pc:picChg>
        <pc:picChg chg="add mod">
          <ac:chgData name="Carlos Linares García" userId="6ec271639faebfbb" providerId="LiveId" clId="{9F313956-424D-4775-8A3E-2F2FEAC4875B}" dt="2020-12-08T13:39:17.201" v="8396" actId="1076"/>
          <ac:picMkLst>
            <pc:docMk/>
            <pc:sldMk cId="41241126" sldId="304"/>
            <ac:picMk id="8" creationId="{EE75EE85-A451-49FB-9D81-DA5F64B7EB96}"/>
          </ac:picMkLst>
        </pc:picChg>
        <pc:picChg chg="add mod">
          <ac:chgData name="Carlos Linares García" userId="6ec271639faebfbb" providerId="LiveId" clId="{9F313956-424D-4775-8A3E-2F2FEAC4875B}" dt="2020-12-08T13:53:06.445" v="8420" actId="14100"/>
          <ac:picMkLst>
            <pc:docMk/>
            <pc:sldMk cId="41241126" sldId="304"/>
            <ac:picMk id="11" creationId="{825DB58E-A7BC-43DA-A2D8-47A781750336}"/>
          </ac:picMkLst>
        </pc:picChg>
        <pc:picChg chg="del">
          <ac:chgData name="Carlos Linares García" userId="6ec271639faebfbb" providerId="LiveId" clId="{9F313956-424D-4775-8A3E-2F2FEAC4875B}" dt="2020-12-08T13:37:16.668" v="8361" actId="478"/>
          <ac:picMkLst>
            <pc:docMk/>
            <pc:sldMk cId="41241126" sldId="304"/>
            <ac:picMk id="12" creationId="{269ADDEE-4F4E-4752-8F21-C6070BA10007}"/>
          </ac:picMkLst>
        </pc:picChg>
        <pc:picChg chg="del">
          <ac:chgData name="Carlos Linares García" userId="6ec271639faebfbb" providerId="LiveId" clId="{9F313956-424D-4775-8A3E-2F2FEAC4875B}" dt="2020-12-08T13:37:17.044" v="8362" actId="478"/>
          <ac:picMkLst>
            <pc:docMk/>
            <pc:sldMk cId="41241126" sldId="304"/>
            <ac:picMk id="16" creationId="{82C03F57-D255-4A7C-B77A-FC64DA76F8D4}"/>
          </ac:picMkLst>
        </pc:picChg>
        <pc:picChg chg="add mod">
          <ac:chgData name="Carlos Linares García" userId="6ec271639faebfbb" providerId="LiveId" clId="{9F313956-424D-4775-8A3E-2F2FEAC4875B}" dt="2020-12-08T13:54:04.594" v="8429" actId="1076"/>
          <ac:picMkLst>
            <pc:docMk/>
            <pc:sldMk cId="41241126" sldId="304"/>
            <ac:picMk id="17" creationId="{E18A673B-0A80-4533-8226-9E92F87E9E08}"/>
          </ac:picMkLst>
        </pc:picChg>
        <pc:picChg chg="del">
          <ac:chgData name="Carlos Linares García" userId="6ec271639faebfbb" providerId="LiveId" clId="{9F313956-424D-4775-8A3E-2F2FEAC4875B}" dt="2020-12-08T13:37:17.676" v="8363" actId="478"/>
          <ac:picMkLst>
            <pc:docMk/>
            <pc:sldMk cId="41241126" sldId="304"/>
            <ac:picMk id="21" creationId="{4BD64F67-C8EC-40F1-AF3D-CA0BA76C35BE}"/>
          </ac:picMkLst>
        </pc:picChg>
        <pc:picChg chg="add del mod">
          <ac:chgData name="Carlos Linares García" userId="6ec271639faebfbb" providerId="LiveId" clId="{9F313956-424D-4775-8A3E-2F2FEAC4875B}" dt="2020-12-08T13:38:56.386" v="8389"/>
          <ac:picMkLst>
            <pc:docMk/>
            <pc:sldMk cId="41241126" sldId="304"/>
            <ac:picMk id="1026" creationId="{1E8222FD-0929-454C-ABF8-4C23B5F927F8}"/>
          </ac:picMkLst>
        </pc:picChg>
        <pc:picChg chg="add mod">
          <ac:chgData name="Carlos Linares García" userId="6ec271639faebfbb" providerId="LiveId" clId="{9F313956-424D-4775-8A3E-2F2FEAC4875B}" dt="2020-12-08T13:39:09.983" v="8394" actId="1076"/>
          <ac:picMkLst>
            <pc:docMk/>
            <pc:sldMk cId="41241126" sldId="304"/>
            <ac:picMk id="1028" creationId="{83CB6935-9786-42C0-AFA9-24FDD3A4AE59}"/>
          </ac:picMkLst>
        </pc:picChg>
        <pc:picChg chg="add del mod">
          <ac:chgData name="Carlos Linares García" userId="6ec271639faebfbb" providerId="LiveId" clId="{9F313956-424D-4775-8A3E-2F2FEAC4875B}" dt="2020-12-08T13:39:37.150" v="8402"/>
          <ac:picMkLst>
            <pc:docMk/>
            <pc:sldMk cId="41241126" sldId="304"/>
            <ac:picMk id="1030" creationId="{D1435C0E-47DA-4FC1-8C0C-4B2C72DC26C9}"/>
          </ac:picMkLst>
        </pc:picChg>
        <pc:picChg chg="add mod">
          <ac:chgData name="Carlos Linares García" userId="6ec271639faebfbb" providerId="LiveId" clId="{9F313956-424D-4775-8A3E-2F2FEAC4875B}" dt="2020-12-08T13:39:52.963" v="8405" actId="1076"/>
          <ac:picMkLst>
            <pc:docMk/>
            <pc:sldMk cId="41241126" sldId="304"/>
            <ac:picMk id="1032" creationId="{FD3DFFA6-B93E-4F3C-A236-FE0A1B8B1F10}"/>
          </ac:picMkLst>
        </pc:picChg>
        <pc:picChg chg="add del mod">
          <ac:chgData name="Carlos Linares García" userId="6ec271639faebfbb" providerId="LiveId" clId="{9F313956-424D-4775-8A3E-2F2FEAC4875B}" dt="2020-12-08T13:52:00.613" v="8409" actId="478"/>
          <ac:picMkLst>
            <pc:docMk/>
            <pc:sldMk cId="41241126" sldId="304"/>
            <ac:picMk id="1034" creationId="{82307366-1733-44BF-8636-6156E13062E6}"/>
          </ac:picMkLst>
        </pc:picChg>
        <pc:picChg chg="add mod">
          <ac:chgData name="Carlos Linares García" userId="6ec271639faebfbb" providerId="LiveId" clId="{9F313956-424D-4775-8A3E-2F2FEAC4875B}" dt="2020-12-08T13:52:30.549" v="8412" actId="1076"/>
          <ac:picMkLst>
            <pc:docMk/>
            <pc:sldMk cId="41241126" sldId="304"/>
            <ac:picMk id="1036" creationId="{D4678095-02F6-4228-808C-EF0894669488}"/>
          </ac:picMkLst>
        </pc:picChg>
        <pc:picChg chg="del">
          <ac:chgData name="Carlos Linares García" userId="6ec271639faebfbb" providerId="LiveId" clId="{9F313956-424D-4775-8A3E-2F2FEAC4875B}" dt="2020-12-08T13:37:13.808" v="8360" actId="478"/>
          <ac:picMkLst>
            <pc:docMk/>
            <pc:sldMk cId="41241126" sldId="304"/>
            <ac:picMk id="7174" creationId="{AD1ADA78-288D-4495-80EE-ACB9A24F2684}"/>
          </ac:picMkLst>
        </pc:picChg>
      </pc:sldChg>
      <pc:sldChg chg="addSp delSp modSp new mod modNotesTx">
        <pc:chgData name="Carlos Linares García" userId="6ec271639faebfbb" providerId="LiveId" clId="{9F313956-424D-4775-8A3E-2F2FEAC4875B}" dt="2020-12-08T14:21:43.775" v="8815" actId="14100"/>
        <pc:sldMkLst>
          <pc:docMk/>
          <pc:sldMk cId="1080850415" sldId="305"/>
        </pc:sldMkLst>
        <pc:spChg chg="mod">
          <ac:chgData name="Carlos Linares García" userId="6ec271639faebfbb" providerId="LiveId" clId="{9F313956-424D-4775-8A3E-2F2FEAC4875B}" dt="2020-12-08T14:16:40.437" v="8567" actId="1076"/>
          <ac:spMkLst>
            <pc:docMk/>
            <pc:sldMk cId="1080850415" sldId="305"/>
            <ac:spMk id="2" creationId="{6F79B116-4F09-43E5-8B93-AE1E8664DD90}"/>
          </ac:spMkLst>
        </pc:spChg>
        <pc:spChg chg="mod">
          <ac:chgData name="Carlos Linares García" userId="6ec271639faebfbb" providerId="LiveId" clId="{9F313956-424D-4775-8A3E-2F2FEAC4875B}" dt="2020-12-08T14:18:10.835" v="8801" actId="20577"/>
          <ac:spMkLst>
            <pc:docMk/>
            <pc:sldMk cId="1080850415" sldId="305"/>
            <ac:spMk id="3" creationId="{293DEE66-F40B-4485-B886-5187726802A8}"/>
          </ac:spMkLst>
        </pc:spChg>
        <pc:spChg chg="mod">
          <ac:chgData name="Carlos Linares García" userId="6ec271639faebfbb" providerId="LiveId" clId="{9F313956-424D-4775-8A3E-2F2FEAC4875B}" dt="2020-12-08T14:19:48.419" v="8810" actId="20577"/>
          <ac:spMkLst>
            <pc:docMk/>
            <pc:sldMk cId="1080850415" sldId="305"/>
            <ac:spMk id="5" creationId="{D3D9CF7A-4AFF-443D-AD89-58070EA91EA8}"/>
          </ac:spMkLst>
        </pc:spChg>
        <pc:spChg chg="add del mod">
          <ac:chgData name="Carlos Linares García" userId="6ec271639faebfbb" providerId="LiveId" clId="{9F313956-424D-4775-8A3E-2F2FEAC4875B}" dt="2020-12-08T14:19:37.012" v="8805" actId="478"/>
          <ac:spMkLst>
            <pc:docMk/>
            <pc:sldMk cId="1080850415" sldId="305"/>
            <ac:spMk id="8" creationId="{B91E27DE-97A2-4A91-BD2F-4AEF3346A1B8}"/>
          </ac:spMkLst>
        </pc:spChg>
        <pc:picChg chg="add del mod">
          <ac:chgData name="Carlos Linares García" userId="6ec271639faebfbb" providerId="LiveId" clId="{9F313956-424D-4775-8A3E-2F2FEAC4875B}" dt="2020-12-08T14:21:33.516" v="8811" actId="478"/>
          <ac:picMkLst>
            <pc:docMk/>
            <pc:sldMk cId="1080850415" sldId="305"/>
            <ac:picMk id="7" creationId="{D188235A-32A6-423B-A4ED-BFCF57864EB8}"/>
          </ac:picMkLst>
        </pc:picChg>
        <pc:picChg chg="add mod">
          <ac:chgData name="Carlos Linares García" userId="6ec271639faebfbb" providerId="LiveId" clId="{9F313956-424D-4775-8A3E-2F2FEAC4875B}" dt="2020-12-08T14:21:43.775" v="8815" actId="14100"/>
          <ac:picMkLst>
            <pc:docMk/>
            <pc:sldMk cId="1080850415" sldId="305"/>
            <ac:picMk id="2050" creationId="{5FDEF29B-767C-4B5E-842F-8C1316CB9397}"/>
          </ac:picMkLst>
        </pc:picChg>
      </pc:sldChg>
      <pc:sldChg chg="addSp delSp modSp add mod modNotesTx">
        <pc:chgData name="Carlos Linares García" userId="6ec271639faebfbb" providerId="LiveId" clId="{9F313956-424D-4775-8A3E-2F2FEAC4875B}" dt="2020-12-08T17:43:50.981" v="9017" actId="20577"/>
        <pc:sldMkLst>
          <pc:docMk/>
          <pc:sldMk cId="4024132987" sldId="306"/>
        </pc:sldMkLst>
        <pc:spChg chg="mod">
          <ac:chgData name="Carlos Linares García" userId="6ec271639faebfbb" providerId="LiveId" clId="{9F313956-424D-4775-8A3E-2F2FEAC4875B}" dt="2020-12-08T15:15:22.830" v="8865" actId="20577"/>
          <ac:spMkLst>
            <pc:docMk/>
            <pc:sldMk cId="4024132987" sldId="306"/>
            <ac:spMk id="5" creationId="{082C3FEE-EAC6-4F79-A479-2E0459FC58D9}"/>
          </ac:spMkLst>
        </pc:spChg>
        <pc:spChg chg="mod">
          <ac:chgData name="Carlos Linares García" userId="6ec271639faebfbb" providerId="LiveId" clId="{9F313956-424D-4775-8A3E-2F2FEAC4875B}" dt="2020-12-08T15:14:57.529" v="8839" actId="20577"/>
          <ac:spMkLst>
            <pc:docMk/>
            <pc:sldMk cId="4024132987" sldId="306"/>
            <ac:spMk id="18" creationId="{839F2CB2-A3B6-49C3-8D11-F19CCC2F886C}"/>
          </ac:spMkLst>
        </pc:spChg>
        <pc:spChg chg="mod">
          <ac:chgData name="Carlos Linares García" userId="6ec271639faebfbb" providerId="LiveId" clId="{9F313956-424D-4775-8A3E-2F2FEAC4875B}" dt="2020-12-08T15:15:10.421" v="8850" actId="20577"/>
          <ac:spMkLst>
            <pc:docMk/>
            <pc:sldMk cId="4024132987" sldId="306"/>
            <ac:spMk id="19" creationId="{F293B8C0-BA52-4FCE-A57F-E3A8A5C80889}"/>
          </ac:spMkLst>
        </pc:spChg>
        <pc:spChg chg="mod">
          <ac:chgData name="Carlos Linares García" userId="6ec271639faebfbb" providerId="LiveId" clId="{9F313956-424D-4775-8A3E-2F2FEAC4875B}" dt="2020-12-08T15:16:06.135" v="8900" actId="20577"/>
          <ac:spMkLst>
            <pc:docMk/>
            <pc:sldMk cId="4024132987" sldId="306"/>
            <ac:spMk id="28" creationId="{9651922B-9C83-4DCF-A0A3-1037912591F2}"/>
          </ac:spMkLst>
        </pc:spChg>
        <pc:picChg chg="del">
          <ac:chgData name="Carlos Linares García" userId="6ec271639faebfbb" providerId="LiveId" clId="{9F313956-424D-4775-8A3E-2F2FEAC4875B}" dt="2020-12-08T15:17:27.877" v="8948" actId="478"/>
          <ac:picMkLst>
            <pc:docMk/>
            <pc:sldMk cId="4024132987" sldId="306"/>
            <ac:picMk id="12" creationId="{269ADDEE-4F4E-4752-8F21-C6070BA10007}"/>
          </ac:picMkLst>
        </pc:picChg>
        <pc:picChg chg="add mod">
          <ac:chgData name="Carlos Linares García" userId="6ec271639faebfbb" providerId="LiveId" clId="{9F313956-424D-4775-8A3E-2F2FEAC4875B}" dt="2020-12-08T15:17:41.107" v="8954" actId="14100"/>
          <ac:picMkLst>
            <pc:docMk/>
            <pc:sldMk cId="4024132987" sldId="306"/>
            <ac:picMk id="3074" creationId="{4C13DB21-1096-45FB-B8C5-D401DD3FD854}"/>
          </ac:picMkLst>
        </pc:picChg>
      </pc:sldChg>
      <pc:sldChg chg="modSp add mod">
        <pc:chgData name="Carlos Linares García" userId="6ec271639faebfbb" providerId="LiveId" clId="{9F313956-424D-4775-8A3E-2F2FEAC4875B}" dt="2020-12-08T15:16:37.856" v="8947" actId="20577"/>
        <pc:sldMkLst>
          <pc:docMk/>
          <pc:sldMk cId="2824947345" sldId="307"/>
        </pc:sldMkLst>
        <pc:spChg chg="mod">
          <ac:chgData name="Carlos Linares García" userId="6ec271639faebfbb" providerId="LiveId" clId="{9F313956-424D-4775-8A3E-2F2FEAC4875B}" dt="2020-12-08T15:15:43.468" v="8875" actId="20577"/>
          <ac:spMkLst>
            <pc:docMk/>
            <pc:sldMk cId="2824947345" sldId="307"/>
            <ac:spMk id="5" creationId="{082C3FEE-EAC6-4F79-A479-2E0459FC58D9}"/>
          </ac:spMkLst>
        </pc:spChg>
        <pc:spChg chg="mod">
          <ac:chgData name="Carlos Linares García" userId="6ec271639faebfbb" providerId="LiveId" clId="{9F313956-424D-4775-8A3E-2F2FEAC4875B}" dt="2020-12-08T15:16:17.167" v="8920" actId="20577"/>
          <ac:spMkLst>
            <pc:docMk/>
            <pc:sldMk cId="2824947345" sldId="307"/>
            <ac:spMk id="18" creationId="{839F2CB2-A3B6-49C3-8D11-F19CCC2F886C}"/>
          </ac:spMkLst>
        </pc:spChg>
        <pc:spChg chg="mod">
          <ac:chgData name="Carlos Linares García" userId="6ec271639faebfbb" providerId="LiveId" clId="{9F313956-424D-4775-8A3E-2F2FEAC4875B}" dt="2020-12-08T15:16:21.519" v="8928" actId="20577"/>
          <ac:spMkLst>
            <pc:docMk/>
            <pc:sldMk cId="2824947345" sldId="307"/>
            <ac:spMk id="19" creationId="{F293B8C0-BA52-4FCE-A57F-E3A8A5C80889}"/>
          </ac:spMkLst>
        </pc:spChg>
        <pc:spChg chg="mod">
          <ac:chgData name="Carlos Linares García" userId="6ec271639faebfbb" providerId="LiveId" clId="{9F313956-424D-4775-8A3E-2F2FEAC4875B}" dt="2020-12-08T15:16:37.856" v="8947" actId="20577"/>
          <ac:spMkLst>
            <pc:docMk/>
            <pc:sldMk cId="2824947345" sldId="307"/>
            <ac:spMk id="28" creationId="{9651922B-9C83-4DCF-A0A3-1037912591F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1D61354-05D8-4D5A-A4F5-9DB2699FA3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A225B9DC-32E8-4875-8A5B-2C65FA24A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4F1502-C61A-4818-B368-9E4899D59B0D}" type="datetimeFigureOut">
              <a:rPr lang="en-US" smtClean="0"/>
              <a:t>12/8/2020</a:t>
            </a:fld>
            <a:endParaRPr lang="en-US"/>
          </a:p>
        </p:txBody>
      </p:sp>
      <p:sp>
        <p:nvSpPr>
          <p:cNvPr id="4" name="Fußzeilenplatzhalter 3">
            <a:extLst>
              <a:ext uri="{FF2B5EF4-FFF2-40B4-BE49-F238E27FC236}">
                <a16:creationId xmlns:a16="http://schemas.microsoft.com/office/drawing/2014/main" id="{79348335-A2F6-4E9A-BDE2-1CBDD42395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5F429F50-F2C8-44BE-8B27-0EC30AC460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9B90BF-DD06-408B-87BE-97750321138C}" type="slidenum">
              <a:rPr lang="en-US" smtClean="0"/>
              <a:t>‹Nº›</a:t>
            </a:fld>
            <a:endParaRPr lang="en-US"/>
          </a:p>
        </p:txBody>
      </p:sp>
    </p:spTree>
    <p:extLst>
      <p:ext uri="{BB962C8B-B14F-4D97-AF65-F5344CB8AC3E}">
        <p14:creationId xmlns:p14="http://schemas.microsoft.com/office/powerpoint/2010/main" val="2614974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3FB2F-EC3B-4D4C-AF14-B37F454995D3}" type="datetimeFigureOut">
              <a:rPr lang="es-ES_tradnl" smtClean="0"/>
              <a:t>08/12/2020</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1D965-2BF3-6D44-8839-A76837C8CB8C}" type="slidenum">
              <a:rPr lang="es-ES_tradnl" smtClean="0"/>
              <a:t>‹Nº›</a:t>
            </a:fld>
            <a:endParaRPr lang="es-ES_tradnl"/>
          </a:p>
        </p:txBody>
      </p:sp>
    </p:spTree>
    <p:extLst>
      <p:ext uri="{BB962C8B-B14F-4D97-AF65-F5344CB8AC3E}">
        <p14:creationId xmlns:p14="http://schemas.microsoft.com/office/powerpoint/2010/main" val="174201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Wood"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Cotton" TargetMode="External"/><Relationship Id="rId5" Type="http://schemas.openxmlformats.org/officeDocument/2006/relationships/hyperlink" Target="https://en.wikipedia.org/wiki/Irish_linen" TargetMode="External"/><Relationship Id="rId4" Type="http://schemas.openxmlformats.org/officeDocument/2006/relationships/hyperlink" Target="https://en.wikipedia.org/wiki/Stee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Aerodynamic_force" TargetMode="External"/><Relationship Id="rId13" Type="http://schemas.openxmlformats.org/officeDocument/2006/relationships/hyperlink" Target="https://en.wikipedia.org/wiki/Order_of_magnitude" TargetMode="External"/><Relationship Id="rId3" Type="http://schemas.openxmlformats.org/officeDocument/2006/relationships/hyperlink" Target="https://en.wikipedia.org/wiki/Fin" TargetMode="External"/><Relationship Id="rId7" Type="http://schemas.openxmlformats.org/officeDocument/2006/relationships/hyperlink" Target="https://en.wikipedia.org/wiki/Cross_section_(geometry)" TargetMode="External"/><Relationship Id="rId12" Type="http://schemas.openxmlformats.org/officeDocument/2006/relationships/hyperlink" Target="https://en.wikipedia.org/wiki/Angle_of_attack"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Streamlines,_streaklines,_and_pathlines" TargetMode="External"/><Relationship Id="rId11" Type="http://schemas.openxmlformats.org/officeDocument/2006/relationships/hyperlink" Target="https://en.wikipedia.org/wiki/Lift-to-drag_ratio" TargetMode="External"/><Relationship Id="rId5" Type="http://schemas.openxmlformats.org/officeDocument/2006/relationships/hyperlink" Target="https://en.wikipedia.org/wiki/Fluid" TargetMode="External"/><Relationship Id="rId15" Type="http://schemas.openxmlformats.org/officeDocument/2006/relationships/hyperlink" Target="https://en.wikipedia.org/wiki/Thrust" TargetMode="External"/><Relationship Id="rId10" Type="http://schemas.openxmlformats.org/officeDocument/2006/relationships/hyperlink" Target="https://en.wikipedia.org/wiki/Aerodynamics" TargetMode="External"/><Relationship Id="rId4" Type="http://schemas.openxmlformats.org/officeDocument/2006/relationships/hyperlink" Target="https://en.wikipedia.org/wiki/Lift_(force)" TargetMode="External"/><Relationship Id="rId9" Type="http://schemas.openxmlformats.org/officeDocument/2006/relationships/hyperlink" Target="https://en.wikipedia.org/wiki/Airfoil" TargetMode="External"/><Relationship Id="rId14" Type="http://schemas.openxmlformats.org/officeDocument/2006/relationships/hyperlink" Target="https://en.wikipedia.org/wiki/Drag_(physic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irframe" TargetMode="External"/><Relationship Id="rId7" Type="http://schemas.openxmlformats.org/officeDocument/2006/relationships/hyperlink" Target="https://www.wikiwand.com/en/Monocoqu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Barnes_Wallis" TargetMode="External"/><Relationship Id="rId5" Type="http://schemas.openxmlformats.org/officeDocument/2006/relationships/hyperlink" Target="https://en.wikipedia.org/wiki/United_Kingdom" TargetMode="External"/><Relationship Id="rId4" Type="http://schemas.openxmlformats.org/officeDocument/2006/relationships/hyperlink" Target="https://en.wikipedia.org/wiki/Aircraf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 aircraft, in a wide sense, is a vehicle capable to navigate in the air (in general, in the atmosphere of a planet) by means of a lift force. This lift appears due to two different physical phenomena:</a:t>
            </a:r>
          </a:p>
          <a:p>
            <a:r>
              <a:rPr lang="en-US" dirty="0"/>
              <a:t>• aerostatic lift, which gives name to the aerostats (lighter than the air vehicles), and</a:t>
            </a:r>
          </a:p>
          <a:p>
            <a:pPr algn="l"/>
            <a:r>
              <a:rPr lang="en-US" sz="1800" dirty="0"/>
              <a:t>• </a:t>
            </a:r>
            <a:r>
              <a:rPr lang="en-US" sz="1800" b="0" i="0" u="none" strike="noStrike" baseline="0" dirty="0">
                <a:latin typeface="IwonaCondLight-Regular"/>
              </a:rPr>
              <a:t>dynamic effects generating lift forces, which gives name to the aerodynes (heavier</a:t>
            </a:r>
          </a:p>
          <a:p>
            <a:pPr algn="l"/>
            <a:r>
              <a:rPr lang="en-US" sz="1800" b="0" i="0" u="none" strike="noStrike" baseline="0" dirty="0">
                <a:latin typeface="IwonaCondLight-Regular"/>
              </a:rPr>
              <a:t>than the air vehicles).</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3</a:t>
            </a:fld>
            <a:endParaRPr lang="es-ES_tradnl"/>
          </a:p>
        </p:txBody>
      </p:sp>
    </p:spTree>
    <p:extLst>
      <p:ext uri="{BB962C8B-B14F-4D97-AF65-F5344CB8AC3E}">
        <p14:creationId xmlns:p14="http://schemas.microsoft.com/office/powerpoint/2010/main" val="1261123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666666"/>
                </a:solidFill>
                <a:effectLst/>
                <a:latin typeface="Raleway" panose="020B0003030101060003" pitchFamily="34" charset="0"/>
              </a:rPr>
              <a:t>The earliest-known use of a geodesic airframe design for any aircraft was for the pre-World War I </a:t>
            </a:r>
            <a:r>
              <a:rPr lang="en-US" b="0" i="0" dirty="0" err="1">
                <a:solidFill>
                  <a:srgbClr val="666666"/>
                </a:solidFill>
                <a:effectLst/>
                <a:latin typeface="Raleway" panose="020B0003030101060003" pitchFamily="34" charset="0"/>
              </a:rPr>
              <a:t>Schütte-Lanz</a:t>
            </a:r>
            <a:r>
              <a:rPr lang="en-US" b="0" i="0" dirty="0">
                <a:solidFill>
                  <a:srgbClr val="666666"/>
                </a:solidFill>
                <a:effectLst/>
                <a:latin typeface="Raleway" panose="020B0003030101060003" pitchFamily="34" charset="0"/>
              </a:rPr>
              <a:t> SL1 rigid airship's envelope structure of 1911, with the airship capable of up to a 38.3 km/h (23.8 mph) top airspeed. The </a:t>
            </a:r>
            <a:r>
              <a:rPr lang="en-US" b="0" i="0" dirty="0" err="1">
                <a:solidFill>
                  <a:srgbClr val="666666"/>
                </a:solidFill>
                <a:effectLst/>
                <a:latin typeface="Raleway" panose="020B0003030101060003" pitchFamily="34" charset="0"/>
              </a:rPr>
              <a:t>Latécoère</a:t>
            </a:r>
            <a:r>
              <a:rPr lang="en-US" b="0" i="0" dirty="0">
                <a:solidFill>
                  <a:srgbClr val="666666"/>
                </a:solidFill>
                <a:effectLst/>
                <a:latin typeface="Raleway" panose="020B0003030101060003" pitchFamily="34" charset="0"/>
              </a:rPr>
              <a:t> 6 was a French four-</a:t>
            </a:r>
            <a:r>
              <a:rPr lang="en-US" b="0" i="0" dirty="0" err="1">
                <a:solidFill>
                  <a:srgbClr val="666666"/>
                </a:solidFill>
                <a:effectLst/>
                <a:latin typeface="Raleway" panose="020B0003030101060003" pitchFamily="34" charset="0"/>
              </a:rPr>
              <a:t>engined</a:t>
            </a:r>
            <a:r>
              <a:rPr lang="en-US" b="0" i="0" dirty="0">
                <a:solidFill>
                  <a:srgbClr val="666666"/>
                </a:solidFill>
                <a:effectLst/>
                <a:latin typeface="Raleway" panose="020B0003030101060003" pitchFamily="34" charset="0"/>
              </a:rPr>
              <a:t> biplane bomber of the early 1920s. It was of advanced all-metal construction and probably the first aircraft to use geodetic construction. The system was later used by Wallis's employer, Vickers-</a:t>
            </a:r>
            <a:r>
              <a:rPr lang="en-US" b="0" i="0" dirty="0" err="1">
                <a:solidFill>
                  <a:srgbClr val="666666"/>
                </a:solidFill>
                <a:effectLst/>
                <a:latin typeface="Raleway" panose="020B0003030101060003" pitchFamily="34" charset="0"/>
              </a:rPr>
              <a:t>Armstrongs</a:t>
            </a:r>
            <a:r>
              <a:rPr lang="en-US" b="0" i="0" dirty="0">
                <a:solidFill>
                  <a:srgbClr val="666666"/>
                </a:solidFill>
                <a:effectLst/>
                <a:latin typeface="Raleway" panose="020B0003030101060003" pitchFamily="34" charset="0"/>
              </a:rPr>
              <a:t> in a series of bomber aircraft, the Wellesley, Wellington, Warwick and Windsor. In these aircraft, the fuselage was built up from several duralumin alloy channel-beams that were formed into a large framework. Wooden battens were screwed onto the metal, to which the doped linen skin of the aircraft was fixed.</a:t>
            </a:r>
          </a:p>
          <a:p>
            <a:pPr algn="l"/>
            <a:r>
              <a:rPr lang="en-US" b="0" i="0" dirty="0">
                <a:solidFill>
                  <a:srgbClr val="666666"/>
                </a:solidFill>
                <a:effectLst/>
                <a:latin typeface="Raleway" panose="020B0003030101060003" pitchFamily="34" charset="0"/>
              </a:rPr>
              <a:t>The metal lattice-work gave a light structure with tremendous strength; any one of the stringers could support some of the load from the opposite side of the aircraft. Blowing out the structure from one side would still leave the load-bearing structure intact. As a result, Wellingtons with huge areas of framework missing continued to return home when other types would not have survived; the dramatic effect enhanced by the doped fabric skin burning off, leaving the naked frames exposed. The benefits of the geodesic construction were partly offset by the difficulty of modifying the physical structure of the aircraft to allow for a change in length, profile, wingspan etc.</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12</a:t>
            </a:fld>
            <a:endParaRPr lang="es-ES_tradnl"/>
          </a:p>
        </p:txBody>
      </p:sp>
    </p:spTree>
    <p:extLst>
      <p:ext uri="{BB962C8B-B14F-4D97-AF65-F5344CB8AC3E}">
        <p14:creationId xmlns:p14="http://schemas.microsoft.com/office/powerpoint/2010/main" val="14065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Early aircraft were constructed using frames, typically of </a:t>
            </a:r>
            <a:r>
              <a:rPr lang="en-US" b="0" i="0" u="none" strike="noStrike" dirty="0">
                <a:solidFill>
                  <a:srgbClr val="0B0080"/>
                </a:solidFill>
                <a:effectLst/>
                <a:latin typeface="Arial" panose="020B0604020202020204" pitchFamily="34" charset="0"/>
                <a:hlinkClick r:id="rId3" tooltip="Wood"/>
              </a:rPr>
              <a:t>wood</a:t>
            </a:r>
            <a:r>
              <a:rPr lang="en-US" b="0" i="0" dirty="0">
                <a:solidFill>
                  <a:srgbClr val="202122"/>
                </a:solidFill>
                <a:effectLst/>
                <a:latin typeface="Arial" panose="020B0604020202020204" pitchFamily="34" charset="0"/>
              </a:rPr>
              <a:t> or </a:t>
            </a:r>
            <a:r>
              <a:rPr lang="en-US" b="0" i="0" u="none" strike="noStrike" dirty="0">
                <a:solidFill>
                  <a:srgbClr val="0B0080"/>
                </a:solidFill>
                <a:effectLst/>
                <a:latin typeface="Arial" panose="020B0604020202020204" pitchFamily="34" charset="0"/>
                <a:hlinkClick r:id="rId4" tooltip="Steel"/>
              </a:rPr>
              <a:t>steel</a:t>
            </a:r>
            <a:r>
              <a:rPr lang="en-US" b="0" i="0" dirty="0">
                <a:solidFill>
                  <a:srgbClr val="202122"/>
                </a:solidFill>
                <a:effectLst/>
                <a:latin typeface="Arial" panose="020B0604020202020204" pitchFamily="34" charset="0"/>
              </a:rPr>
              <a:t> tubing, which could then be covered (or </a:t>
            </a:r>
            <a:r>
              <a:rPr lang="en-US" b="0" i="1" dirty="0">
                <a:solidFill>
                  <a:srgbClr val="202122"/>
                </a:solidFill>
                <a:effectLst/>
                <a:latin typeface="Arial" panose="020B0604020202020204" pitchFamily="34" charset="0"/>
              </a:rPr>
              <a:t>skinned</a:t>
            </a:r>
            <a:r>
              <a:rPr lang="en-US" b="0" i="0" dirty="0">
                <a:solidFill>
                  <a:srgbClr val="202122"/>
                </a:solidFill>
                <a:effectLst/>
                <a:latin typeface="Arial" panose="020B0604020202020204" pitchFamily="34" charset="0"/>
              </a:rPr>
              <a:t>) with fabric such as </a:t>
            </a:r>
            <a:r>
              <a:rPr lang="en-US" b="0" i="0" u="none" strike="noStrike" dirty="0">
                <a:solidFill>
                  <a:srgbClr val="0B0080"/>
                </a:solidFill>
                <a:effectLst/>
                <a:latin typeface="Arial" panose="020B0604020202020204" pitchFamily="34" charset="0"/>
                <a:hlinkClick r:id="rId5" tooltip="Irish linen"/>
              </a:rPr>
              <a:t>Irish linen</a:t>
            </a:r>
            <a:r>
              <a:rPr lang="en-US" b="0" i="0" dirty="0">
                <a:solidFill>
                  <a:srgbClr val="202122"/>
                </a:solidFill>
                <a:effectLst/>
                <a:latin typeface="Arial" panose="020B0604020202020204" pitchFamily="34" charset="0"/>
              </a:rPr>
              <a:t> or </a:t>
            </a:r>
            <a:r>
              <a:rPr lang="en-US" b="0" i="0" u="none" strike="noStrike" dirty="0">
                <a:solidFill>
                  <a:srgbClr val="0B0080"/>
                </a:solidFill>
                <a:effectLst/>
                <a:latin typeface="Arial" panose="020B0604020202020204" pitchFamily="34" charset="0"/>
                <a:hlinkClick r:id="rId6" tooltip="Cotton"/>
              </a:rPr>
              <a:t>cotton</a:t>
            </a:r>
            <a:r>
              <a:rPr lang="en-US" b="0" i="0" u="none" strike="noStrike"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The fabric made a minor structural contribution in tension but none in compression and was there for aerodynamic reasons only. By considering the structure as a whole and not just the sum of its parts, monocoque construction integrated the skin and frame into a single load-bearing shell with significant improvements to strength and weight.</a:t>
            </a:r>
          </a:p>
          <a:p>
            <a:pPr algn="just"/>
            <a:r>
              <a:rPr lang="en-US" b="0" i="0" dirty="0">
                <a:solidFill>
                  <a:srgbClr val="666666"/>
                </a:solidFill>
                <a:effectLst/>
                <a:latin typeface="arial" panose="020B0604020202020204" pitchFamily="34" charset="0"/>
              </a:rPr>
              <a:t>The true monocoque construction uses formers, frame assemblies, and bulkheads to give shape to the fuselage. The heaviest of these structural members are located at intervals to carry concentrated loads and at points where fittings are used to attach other units such as wings, powerplants, and stabilizers. Since no other bracing members are present, the skin must carry the primary stresses and keep the fuselage rigid. Thus, the biggest problem involved in monocoque construction is maintaining enough strength while keeping the weight within allowable limits.</a:t>
            </a:r>
            <a:endParaRPr lang="en-US" b="0" i="0" dirty="0">
              <a:solidFill>
                <a:srgbClr val="666666"/>
              </a:solidFill>
              <a:effectLst/>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13</a:t>
            </a:fld>
            <a:endParaRPr lang="es-ES_tradnl"/>
          </a:p>
        </p:txBody>
      </p:sp>
    </p:spTree>
    <p:extLst>
      <p:ext uri="{BB962C8B-B14F-4D97-AF65-F5344CB8AC3E}">
        <p14:creationId xmlns:p14="http://schemas.microsoft.com/office/powerpoint/2010/main" val="1236739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666666"/>
                </a:solidFill>
                <a:effectLst/>
                <a:latin typeface="arial" panose="020B0604020202020204" pitchFamily="34" charset="0"/>
              </a:rPr>
              <a:t>To overcome the strength/weight problem of monocoque construction, a modification called </a:t>
            </a:r>
            <a:r>
              <a:rPr lang="en-US" b="0" i="0" dirty="0" err="1">
                <a:solidFill>
                  <a:srgbClr val="666666"/>
                </a:solidFill>
                <a:effectLst/>
                <a:latin typeface="arial" panose="020B0604020202020204" pitchFamily="34" charset="0"/>
              </a:rPr>
              <a:t>semimonocoque</a:t>
            </a:r>
            <a:r>
              <a:rPr lang="en-US" b="0" i="0" dirty="0">
                <a:solidFill>
                  <a:srgbClr val="666666"/>
                </a:solidFill>
                <a:effectLst/>
                <a:latin typeface="arial" panose="020B0604020202020204" pitchFamily="34" charset="0"/>
              </a:rPr>
              <a:t> construction was developed. It also consists of frame assemblies, bulkheads, and formers as used in the monocoque design but, additionally, the skin is reinforced by longitudinal members called longerons. Longerons usually extend across several frame members and help the skin support primary bending loads. They are typically made of aluminum alloy either of a single piece or a built-up construction.</a:t>
            </a:r>
            <a:br>
              <a:rPr lang="en-US" dirty="0"/>
            </a:br>
            <a:br>
              <a:rPr lang="en-US" b="0" i="0" dirty="0">
                <a:solidFill>
                  <a:srgbClr val="666666"/>
                </a:solidFill>
                <a:effectLst/>
                <a:latin typeface="arial" panose="020B0604020202020204" pitchFamily="34" charset="0"/>
              </a:rPr>
            </a:br>
            <a:r>
              <a:rPr lang="en-US" b="0" i="0" dirty="0">
                <a:solidFill>
                  <a:srgbClr val="666666"/>
                </a:solidFill>
                <a:effectLst/>
                <a:latin typeface="arial" panose="020B0604020202020204" pitchFamily="34" charset="0"/>
              </a:rPr>
              <a:t>Stringers are also used in the semi monocoque fuselage. These longitudinal members are typically more numerous and lighter in weight than the longerons. They come in a variety of shapes and are usually made from single piece aluminum alloy extrusions or formed aluminum. Stringers have some rigidity but are chiefly used for giving shape and for attachment of the skin. Stringers and longerons together prevent tension and compression from bending the fuselage.</a:t>
            </a:r>
          </a:p>
          <a:p>
            <a:endParaRPr lang="en-US" b="0" i="0" dirty="0">
              <a:solidFill>
                <a:srgbClr val="666666"/>
              </a:solidFill>
              <a:effectLst/>
              <a:latin typeface="arial" panose="020B0604020202020204" pitchFamily="34" charset="0"/>
            </a:endParaRPr>
          </a:p>
          <a:p>
            <a:r>
              <a:rPr lang="en-US" b="0" i="0" dirty="0">
                <a:solidFill>
                  <a:srgbClr val="666666"/>
                </a:solidFill>
                <a:effectLst/>
                <a:latin typeface="arial" panose="020B0604020202020204" pitchFamily="34" charset="0"/>
              </a:rPr>
              <a:t>The semi monocoque fuselage is constructed primarily of alloys of aluminum and magnesium, although steel and titanium are sometimes found in areas of high temperatures. Individually, no one of the components is strong enough to carry the loads imposed during flight and landing. But, when combined, those components form a strong, rigid framework. This is accomplished with gussets, rivets, nuts and bolts, screws, and even friction stir welding. A gusset is a type of connection bracket that adds strength.</a:t>
            </a:r>
          </a:p>
          <a:p>
            <a:endParaRPr lang="en-US" b="0" i="0" dirty="0">
              <a:solidFill>
                <a:srgbClr val="666666"/>
              </a:solidFill>
              <a:effectLst/>
              <a:latin typeface="arial" panose="020B0604020202020204" pitchFamily="34" charset="0"/>
            </a:endParaRPr>
          </a:p>
          <a:p>
            <a:r>
              <a:rPr lang="en-US" b="0" i="0" dirty="0">
                <a:solidFill>
                  <a:srgbClr val="666666"/>
                </a:solidFill>
                <a:effectLst/>
                <a:latin typeface="arial" panose="020B0604020202020204" pitchFamily="34" charset="0"/>
              </a:rPr>
              <a:t>To summarize, in semi monocoque fuselages, the strong, heavy longerons hold the bulkheads and formers, and these, in turn, hold the stringers, braces, web members, etc. All are designed to be attached together and to the skin to achieve the full-strength benefits of semi monocoque design. It is important to recognize that the metal skin or covering carries part of the load. The fuselage skin thickness can vary with the load carried and the stresses sustained at a particular location.</a:t>
            </a:r>
            <a:br>
              <a:rPr lang="en-US" dirty="0"/>
            </a:br>
            <a:br>
              <a:rPr lang="en-US" b="0" i="0" dirty="0">
                <a:solidFill>
                  <a:srgbClr val="666666"/>
                </a:solidFill>
                <a:effectLst/>
                <a:latin typeface="arial" panose="020B0604020202020204" pitchFamily="34" charset="0"/>
              </a:rPr>
            </a:br>
            <a:r>
              <a:rPr lang="en-US" b="0" i="0" dirty="0">
                <a:solidFill>
                  <a:srgbClr val="666666"/>
                </a:solidFill>
                <a:effectLst/>
                <a:latin typeface="arial" panose="020B0604020202020204" pitchFamily="34" charset="0"/>
              </a:rPr>
              <a:t>The advantages of the semi monocoque fuselage are many. The bulkheads, frames, stringers, and longerons facilitate the design and construction of a streamlined fuselage that is both rigid and strong. Spreading loads among these structures and the skin means no single piece is failure critical. This means that a semi monocoque fuselage, because of its stressed-skin construction, may withstand considerable damage and still be strong enough to hold together.</a:t>
            </a:r>
            <a:endParaRPr lang="en-US" dirty="0"/>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14</a:t>
            </a:fld>
            <a:endParaRPr lang="es-ES_tradnl"/>
          </a:p>
        </p:txBody>
      </p:sp>
    </p:spTree>
    <p:extLst>
      <p:ext uri="{BB962C8B-B14F-4D97-AF65-F5344CB8AC3E}">
        <p14:creationId xmlns:p14="http://schemas.microsoft.com/office/powerpoint/2010/main" val="2054083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wing</a:t>
            </a:r>
            <a:r>
              <a:rPr lang="en-US" b="0" i="0" dirty="0">
                <a:solidFill>
                  <a:srgbClr val="202122"/>
                </a:solidFill>
                <a:effectLst/>
                <a:latin typeface="Arial" panose="020B0604020202020204" pitchFamily="34" charset="0"/>
              </a:rPr>
              <a:t> is a type of </a:t>
            </a:r>
            <a:r>
              <a:rPr lang="en-US" b="0" i="0" u="none" strike="noStrike" dirty="0">
                <a:solidFill>
                  <a:srgbClr val="0B0080"/>
                </a:solidFill>
                <a:effectLst/>
                <a:latin typeface="Arial" panose="020B0604020202020204" pitchFamily="34" charset="0"/>
                <a:hlinkClick r:id="rId3" tooltip="Fin"/>
              </a:rPr>
              <a:t>fin</a:t>
            </a:r>
            <a:r>
              <a:rPr lang="en-US" b="0" i="0" dirty="0">
                <a:solidFill>
                  <a:srgbClr val="202122"/>
                </a:solidFill>
                <a:effectLst/>
                <a:latin typeface="Arial" panose="020B0604020202020204" pitchFamily="34" charset="0"/>
              </a:rPr>
              <a:t> that produces </a:t>
            </a:r>
            <a:r>
              <a:rPr lang="en-US" b="0" i="0" u="none" strike="noStrike" dirty="0">
                <a:solidFill>
                  <a:srgbClr val="0B0080"/>
                </a:solidFill>
                <a:effectLst/>
                <a:latin typeface="Arial" panose="020B0604020202020204" pitchFamily="34" charset="0"/>
                <a:hlinkClick r:id="rId4" tooltip="Lift (force)"/>
              </a:rPr>
              <a:t>lift</a:t>
            </a:r>
            <a:r>
              <a:rPr lang="en-US" b="0" i="0" dirty="0">
                <a:solidFill>
                  <a:srgbClr val="202122"/>
                </a:solidFill>
                <a:effectLst/>
                <a:latin typeface="Arial" panose="020B0604020202020204" pitchFamily="34" charset="0"/>
              </a:rPr>
              <a:t>, while moving through air or some other </a:t>
            </a:r>
            <a:r>
              <a:rPr lang="en-US" b="0" i="0" u="none" strike="noStrike" dirty="0">
                <a:solidFill>
                  <a:srgbClr val="0B0080"/>
                </a:solidFill>
                <a:effectLst/>
                <a:latin typeface="Arial" panose="020B0604020202020204" pitchFamily="34" charset="0"/>
                <a:hlinkClick r:id="rId5" tooltip="Fluid"/>
              </a:rPr>
              <a:t>fluid</a:t>
            </a:r>
            <a:r>
              <a:rPr lang="en-US" b="0" i="0" dirty="0">
                <a:solidFill>
                  <a:srgbClr val="202122"/>
                </a:solidFill>
                <a:effectLst/>
                <a:latin typeface="Arial" panose="020B0604020202020204" pitchFamily="34" charset="0"/>
              </a:rPr>
              <a:t>. As such, wings have </a:t>
            </a:r>
            <a:r>
              <a:rPr lang="en-US" b="0" i="0" u="none" strike="noStrike" dirty="0">
                <a:solidFill>
                  <a:srgbClr val="0B0080"/>
                </a:solidFill>
                <a:effectLst/>
                <a:latin typeface="Arial" panose="020B0604020202020204" pitchFamily="34" charset="0"/>
                <a:hlinkClick r:id="rId6" tooltip="Streamlines, streaklines, and pathlines"/>
              </a:rPr>
              <a:t>streamlined</a:t>
            </a:r>
            <a:r>
              <a:rPr lang="en-US" b="0" i="0" dirty="0">
                <a:solidFill>
                  <a:srgbClr val="202122"/>
                </a:solidFill>
                <a:effectLst/>
                <a:latin typeface="Arial" panose="020B0604020202020204" pitchFamily="34" charset="0"/>
              </a:rPr>
              <a:t> </a:t>
            </a:r>
            <a:r>
              <a:rPr lang="en-US" b="0" i="0" u="none" strike="noStrike" dirty="0">
                <a:solidFill>
                  <a:srgbClr val="0B0080"/>
                </a:solidFill>
                <a:effectLst/>
                <a:latin typeface="Arial" panose="020B0604020202020204" pitchFamily="34" charset="0"/>
                <a:hlinkClick r:id="rId7" tooltip="Cross section (geometry)"/>
              </a:rPr>
              <a:t>cross-sections</a:t>
            </a:r>
            <a:r>
              <a:rPr lang="en-US" b="0" i="0" dirty="0">
                <a:solidFill>
                  <a:srgbClr val="202122"/>
                </a:solidFill>
                <a:effectLst/>
                <a:latin typeface="Arial" panose="020B0604020202020204" pitchFamily="34" charset="0"/>
              </a:rPr>
              <a:t> that are subject to </a:t>
            </a:r>
            <a:r>
              <a:rPr lang="en-US" b="0" i="0" u="none" strike="noStrike" dirty="0">
                <a:solidFill>
                  <a:srgbClr val="0B0080"/>
                </a:solidFill>
                <a:effectLst/>
                <a:latin typeface="Arial" panose="020B0604020202020204" pitchFamily="34" charset="0"/>
                <a:hlinkClick r:id="rId8" tooltip="Aerodynamic force"/>
              </a:rPr>
              <a:t>aerodynamic forces</a:t>
            </a:r>
            <a:r>
              <a:rPr lang="en-US" b="0" i="0" dirty="0">
                <a:solidFill>
                  <a:srgbClr val="202122"/>
                </a:solidFill>
                <a:effectLst/>
                <a:latin typeface="Arial" panose="020B0604020202020204" pitchFamily="34" charset="0"/>
              </a:rPr>
              <a:t> and act as </a:t>
            </a:r>
            <a:r>
              <a:rPr lang="en-US" b="0" i="0" u="none" strike="noStrike" dirty="0">
                <a:solidFill>
                  <a:srgbClr val="0B0080"/>
                </a:solidFill>
                <a:effectLst/>
                <a:latin typeface="Arial" panose="020B0604020202020204" pitchFamily="34" charset="0"/>
                <a:hlinkClick r:id="rId9" tooltip="Airfoil"/>
              </a:rPr>
              <a:t>airfoils</a:t>
            </a:r>
            <a:r>
              <a:rPr lang="en-US" b="0" i="0" dirty="0">
                <a:solidFill>
                  <a:srgbClr val="202122"/>
                </a:solidFill>
                <a:effectLst/>
                <a:latin typeface="Arial" panose="020B0604020202020204" pitchFamily="34" charset="0"/>
              </a:rPr>
              <a:t>. A wing's </a:t>
            </a:r>
            <a:r>
              <a:rPr lang="en-US" b="0" i="0" u="none" strike="noStrike" dirty="0">
                <a:solidFill>
                  <a:srgbClr val="0B0080"/>
                </a:solidFill>
                <a:effectLst/>
                <a:latin typeface="Arial" panose="020B0604020202020204" pitchFamily="34" charset="0"/>
                <a:hlinkClick r:id="rId10" tooltip="Aerodynamics"/>
              </a:rPr>
              <a:t>aerodynamic</a:t>
            </a:r>
            <a:r>
              <a:rPr lang="en-US" b="0" i="0" dirty="0">
                <a:solidFill>
                  <a:srgbClr val="202122"/>
                </a:solidFill>
                <a:effectLst/>
                <a:latin typeface="Arial" panose="020B0604020202020204" pitchFamily="34" charset="0"/>
              </a:rPr>
              <a:t> efficiency is expressed as its </a:t>
            </a:r>
            <a:r>
              <a:rPr lang="en-US" b="0" i="0" u="none" strike="noStrike" dirty="0">
                <a:solidFill>
                  <a:srgbClr val="0B0080"/>
                </a:solidFill>
                <a:effectLst/>
                <a:latin typeface="Arial" panose="020B0604020202020204" pitchFamily="34" charset="0"/>
                <a:hlinkClick r:id="rId11" tooltip="Lift-to-drag ratio"/>
              </a:rPr>
              <a:t>lift-to-drag ratio</a:t>
            </a:r>
            <a:r>
              <a:rPr lang="en-US" b="0" i="0" dirty="0">
                <a:solidFill>
                  <a:srgbClr val="202122"/>
                </a:solidFill>
                <a:effectLst/>
                <a:latin typeface="Arial" panose="020B0604020202020204" pitchFamily="34" charset="0"/>
              </a:rPr>
              <a:t>. The lift a wing generates at a given speed and </a:t>
            </a:r>
            <a:r>
              <a:rPr lang="en-US" b="0" i="0" u="none" strike="noStrike" dirty="0">
                <a:solidFill>
                  <a:srgbClr val="0B0080"/>
                </a:solidFill>
                <a:effectLst/>
                <a:latin typeface="Arial" panose="020B0604020202020204" pitchFamily="34" charset="0"/>
                <a:hlinkClick r:id="rId12" tooltip="Angle of attack"/>
              </a:rPr>
              <a:t>angle of attack</a:t>
            </a:r>
            <a:r>
              <a:rPr lang="en-US" b="0" i="0" dirty="0">
                <a:solidFill>
                  <a:srgbClr val="202122"/>
                </a:solidFill>
                <a:effectLst/>
                <a:latin typeface="Arial" panose="020B0604020202020204" pitchFamily="34" charset="0"/>
              </a:rPr>
              <a:t> can be one to two </a:t>
            </a:r>
            <a:r>
              <a:rPr lang="en-US" b="0" i="0" u="none" strike="noStrike" dirty="0">
                <a:solidFill>
                  <a:srgbClr val="0B0080"/>
                </a:solidFill>
                <a:effectLst/>
                <a:latin typeface="Arial" panose="020B0604020202020204" pitchFamily="34" charset="0"/>
                <a:hlinkClick r:id="rId13" tooltip="Order of magnitude"/>
              </a:rPr>
              <a:t>orders of magnitude</a:t>
            </a:r>
            <a:r>
              <a:rPr lang="en-US" b="0" i="0" dirty="0">
                <a:solidFill>
                  <a:srgbClr val="202122"/>
                </a:solidFill>
                <a:effectLst/>
                <a:latin typeface="Arial" panose="020B0604020202020204" pitchFamily="34" charset="0"/>
              </a:rPr>
              <a:t> greater than the total </a:t>
            </a:r>
            <a:r>
              <a:rPr lang="en-US" b="0" i="0" u="none" strike="noStrike" dirty="0">
                <a:solidFill>
                  <a:srgbClr val="0B0080"/>
                </a:solidFill>
                <a:effectLst/>
                <a:latin typeface="Arial" panose="020B0604020202020204" pitchFamily="34" charset="0"/>
                <a:hlinkClick r:id="rId14" tooltip="Drag (physics)"/>
              </a:rPr>
              <a:t>drag</a:t>
            </a:r>
            <a:r>
              <a:rPr lang="en-US" b="0" i="0" dirty="0">
                <a:solidFill>
                  <a:srgbClr val="202122"/>
                </a:solidFill>
                <a:effectLst/>
                <a:latin typeface="Arial" panose="020B0604020202020204" pitchFamily="34" charset="0"/>
              </a:rPr>
              <a:t> on the wing. A high lift-to-drag ratio requires a significantly smaller </a:t>
            </a:r>
            <a:r>
              <a:rPr lang="en-US" b="0" i="0" u="none" strike="noStrike" dirty="0">
                <a:solidFill>
                  <a:srgbClr val="0B0080"/>
                </a:solidFill>
                <a:effectLst/>
                <a:latin typeface="Arial" panose="020B0604020202020204" pitchFamily="34" charset="0"/>
                <a:hlinkClick r:id="rId15" tooltip="Thrust"/>
              </a:rPr>
              <a:t>thrust</a:t>
            </a:r>
            <a:r>
              <a:rPr lang="en-US" b="0" i="0" dirty="0">
                <a:solidFill>
                  <a:srgbClr val="202122"/>
                </a:solidFill>
                <a:effectLst/>
                <a:latin typeface="Arial" panose="020B0604020202020204" pitchFamily="34" charset="0"/>
              </a:rPr>
              <a:t> to propel the wings through the air at sufficient lift. </a:t>
            </a:r>
            <a:r>
              <a:rPr lang="en-US" dirty="0"/>
              <a:t>The selection of the configuration of the wing goes a lot depending on the requirements of operation. The aspects related to the different characteristics structural needs and aerodynamics can be decisive factors when choosing an initial setup. The final decision must be subject to maximizing the flexibility of operation of the final design.</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15</a:t>
            </a:fld>
            <a:endParaRPr lang="es-ES_tradnl"/>
          </a:p>
        </p:txBody>
      </p:sp>
    </p:spTree>
    <p:extLst>
      <p:ext uri="{BB962C8B-B14F-4D97-AF65-F5344CB8AC3E}">
        <p14:creationId xmlns:p14="http://schemas.microsoft.com/office/powerpoint/2010/main" val="1229348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t>The wing vertical location with respect to the fuselage is generally set by the real-world environment in which the aircraft will operate. For example, virtually all high-speed commercial transport aircraft are of low-wing de-</a:t>
            </a:r>
          </a:p>
          <a:p>
            <a:pPr algn="l"/>
            <a:r>
              <a:rPr lang="en-US" sz="1800" dirty="0"/>
              <a:t>sign, yet military transport aircraft designed to similar mission profiles and payload weights are all of high-wing design.</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16</a:t>
            </a:fld>
            <a:endParaRPr lang="es-ES_tradnl"/>
          </a:p>
        </p:txBody>
      </p:sp>
    </p:spTree>
    <p:extLst>
      <p:ext uri="{BB962C8B-B14F-4D97-AF65-F5344CB8AC3E}">
        <p14:creationId xmlns:p14="http://schemas.microsoft.com/office/powerpoint/2010/main" val="2007163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High Wing:</a:t>
            </a:r>
          </a:p>
          <a:p>
            <a:pPr algn="l"/>
            <a:r>
              <a:rPr lang="en-US" b="0" i="0" dirty="0">
                <a:solidFill>
                  <a:srgbClr val="666666"/>
                </a:solidFill>
                <a:effectLst/>
                <a:latin typeface="Arial" panose="020B0604020202020204" pitchFamily="34" charset="0"/>
              </a:rPr>
              <a:t>The major benefit of a high wing is that it allows placing the fuselage closer to the ground. For military transport aircraft such as the C-5 and C-141, this allows loading and unloading the cargo without special ground handling gear. In fact, these aircraft place the floor of the cargo compartment about 4-5 ft off the ground, which is the height of the cargo area of most trucks. If cargo is needed at a remote field lacking ground-handling gear, the trucks can be backed right up to the aircraft for loading.</a:t>
            </a:r>
          </a:p>
          <a:p>
            <a:pPr algn="l"/>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With a high wing, jet engines or propellers will have sufficient ground clearance without excessive landing-gear length. Also, the wing tips of a swept high wing are not as likely to strike the ground when in a nose-high, rolled attitude. For these reasons, landing-gear weight is generally reduced for a high-wing aircraft.</a:t>
            </a:r>
          </a:p>
          <a:p>
            <a:pPr algn="l"/>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For an aircraft designed with short takeoff and landing (STOL) requirements, a high wing offers several advantages. The high position allows room for the very large wing flaps needed for a high lift coefficient. The height of</a:t>
            </a:r>
          </a:p>
          <a:p>
            <a:pPr algn="l"/>
            <a:r>
              <a:rPr lang="en-US" b="0" i="0" dirty="0">
                <a:solidFill>
                  <a:srgbClr val="666666"/>
                </a:solidFill>
                <a:effectLst/>
                <a:latin typeface="Arial" panose="020B0604020202020204" pitchFamily="34" charset="0"/>
              </a:rPr>
              <a:t>the wing above the ground tends to prevent "floating," where the ground effect increases lift as the aircraft approaches the ground. A floating tendency makes it difficult to touch down on the desired spot. Finally, most STOL designs are also intended to operate from unimproved fields. A high wing places the engines and propellers away from flying rocks and debris.</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17</a:t>
            </a:fld>
            <a:endParaRPr lang="es-ES_tradnl"/>
          </a:p>
        </p:txBody>
      </p:sp>
    </p:spTree>
    <p:extLst>
      <p:ext uri="{BB962C8B-B14F-4D97-AF65-F5344CB8AC3E}">
        <p14:creationId xmlns:p14="http://schemas.microsoft.com/office/powerpoint/2010/main" val="310093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Mid Wing:</a:t>
            </a:r>
          </a:p>
          <a:p>
            <a:pPr algn="l"/>
            <a:r>
              <a:rPr lang="en-US" b="0" i="0" dirty="0">
                <a:solidFill>
                  <a:srgbClr val="666666"/>
                </a:solidFill>
                <a:effectLst/>
                <a:latin typeface="Arial" panose="020B0604020202020204" pitchFamily="34" charset="0"/>
              </a:rPr>
              <a:t>Mainly used in high performance military aircraft. The mid wing offers some of the ground clearance benefits of the high wing. Many fighter aircraft are mid-winged to allow bombs and missiles to  be carried under the wing. A high-wing arrangement would restrict the pilot's visibility to the rear-the key to survival of a fighter in combat.</a:t>
            </a:r>
          </a:p>
          <a:p>
            <a:pPr algn="l"/>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The mid-wing arrangement is probably superior for aerobatic maneuverability. The dihedral usually required for adequate handling qualities in a low-wing design in normal flight will act in the wrong direction during</a:t>
            </a:r>
          </a:p>
          <a:p>
            <a:pPr algn="l"/>
            <a:r>
              <a:rPr lang="en-US" b="0" i="0" dirty="0">
                <a:solidFill>
                  <a:srgbClr val="666666"/>
                </a:solidFill>
                <a:effectLst/>
                <a:latin typeface="Arial" panose="020B0604020202020204" pitchFamily="34" charset="0"/>
              </a:rPr>
              <a:t>inverted flight, making smooth aerobatic maneuvers difficult.</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18</a:t>
            </a:fld>
            <a:endParaRPr lang="es-ES_tradnl"/>
          </a:p>
        </p:txBody>
      </p:sp>
    </p:spTree>
    <p:extLst>
      <p:ext uri="{BB962C8B-B14F-4D97-AF65-F5344CB8AC3E}">
        <p14:creationId xmlns:p14="http://schemas.microsoft.com/office/powerpoint/2010/main" val="2381616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Low Wing:</a:t>
            </a:r>
          </a:p>
          <a:p>
            <a:pPr algn="l"/>
            <a:r>
              <a:rPr lang="en-US" b="0" i="0" dirty="0">
                <a:solidFill>
                  <a:srgbClr val="666666"/>
                </a:solidFill>
                <a:effectLst/>
                <a:latin typeface="Arial" panose="020B0604020202020204" pitchFamily="34" charset="0"/>
              </a:rPr>
              <a:t>The major advantage of the low-wing approach comes in landing-gear stowage. With a low wing, the trunnion about which the gear is retracted can be attached directly to the wing box which, being strong already, will not need much extra strengthening to absorb the gear loads. When retracted, the gear can be stowed in the wing itself, in the wing-fuselage fairing, or in the nacelle. This eliminates the external blister usually used with the high-wing approach.</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19</a:t>
            </a:fld>
            <a:endParaRPr lang="es-ES_tradnl"/>
          </a:p>
        </p:txBody>
      </p:sp>
    </p:spTree>
    <p:extLst>
      <p:ext uri="{BB962C8B-B14F-4D97-AF65-F5344CB8AC3E}">
        <p14:creationId xmlns:p14="http://schemas.microsoft.com/office/powerpoint/2010/main" val="1554279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Tails are little wings. Much of the previous discussion concerning wings can also be applied to tail surfaces. The major difference between a wing and a tail is that, while the wing is designed routinely to carry a substantial amount of lift, a tail is designed to operate normally at only a fraction of its lift potential. Any time in flight that a tail comes close to its maximum lift potential, and hence its stall angle, something is very wrong! Tails provide for trim, stability, and control. Trim refers to the generation of a lift force that, by acting through some tail moment arm about the center of gravity, balances some 0th.er moment produced by the aircraft. </a:t>
            </a:r>
          </a:p>
          <a:p>
            <a:r>
              <a:rPr lang="en-US" dirty="0"/>
              <a:t>For the horizontal tail, trim primarily refers to the balancing of the moment created by the wing. An aft horizontal tail typically has a negative incidence angle of about 2-3 deg to balance the wing pitching moment. As the wing pitching moment varies under different flight conditions, the horizontal tail incidence is usually adjustable through a range of about 3 deg up and down. For the vertical tail, the generation of a trim force is normally not required because the aircraft is usually left-right symmetric and does not create any unbalanced yawing moment. The vertical tail of a multi-engine aircraft must be capable of providing a sufficient trim force in the event of an engine failure.</a:t>
            </a:r>
          </a:p>
          <a:p>
            <a:r>
              <a:rPr lang="en-US" dirty="0"/>
              <a:t>The tails are also a key element of stability, acting much like the fins on an arrow. While it is possible to design a stable aircraft without tails, such a design is usually penalized in some other area, such as a compromised airfoil shape, excessive wing area or sweep, or narrow center-of-gravity range.</a:t>
            </a:r>
          </a:p>
          <a:p>
            <a:r>
              <a:rPr lang="en-US" dirty="0"/>
              <a:t>The other major function of the tail is control. The tail must be sized to provide adequate control power at all critical conditions. These critical conditions for the horizontal tail or canard typically include nosewheel liftoff, low-speed flight with flaps down, and transonic maneuvering. For the vertical tail, critical conditions typically include engine-out flight at low speeds, maximum roll rate, and spin recovery.</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20</a:t>
            </a:fld>
            <a:endParaRPr lang="es-ES_tradnl"/>
          </a:p>
        </p:txBody>
      </p:sp>
    </p:spTree>
    <p:extLst>
      <p:ext uri="{BB962C8B-B14F-4D97-AF65-F5344CB8AC3E}">
        <p14:creationId xmlns:p14="http://schemas.microsoft.com/office/powerpoint/2010/main" val="1603056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t>The first shown has become "conventional" for the simple reason that it works. For most aircraft designs, the conventional tail will usually provide adequate stability and control at the lightest weight. Probably 70%  or more of the aircraft in service have such a tail arrangement. However, there are many reasons for considering others. The "T-tail" is also widely used. A T-tail is inherently heavier than a conventional tail because the vertical tail must be strengthened to support the horizontal tail, but the T-tail provides compensating advantages in</a:t>
            </a:r>
          </a:p>
          <a:p>
            <a:pPr algn="l"/>
            <a:r>
              <a:rPr lang="en-US" sz="1800" dirty="0"/>
              <a:t>many cases. Due to end-plate effect, the T-tail allows a smaller vertical tail. The T-tail lifts the horizontal tail clear of the wing wake and propwash, which makes it more efficient and hence allows reducing its size. This also reduces buffet</a:t>
            </a:r>
          </a:p>
          <a:p>
            <a:pPr algn="l"/>
            <a:r>
              <a:rPr lang="en-US" sz="1800" dirty="0"/>
              <a:t>on the horizontal tail, which reduces fatigue for both the structure and the pilot. In jet transport aircraft such as the DC-9 and B-727, the T-tail allows the use of engines mounted in pods on the aft fuselage. Finally, the T-tail is</a:t>
            </a:r>
          </a:p>
          <a:p>
            <a:pPr algn="l"/>
            <a:r>
              <a:rPr lang="en-US" sz="1800" dirty="0"/>
              <a:t>considered stylish, which is not a trivial consideration. The cruciform tail, a compromise between the conventional and T-tail arrangements, lifts the horizontal tail to avoid proximity to a jet exhaust (as on the B-1B), or to expose the lower part of the rudder to undisturbed air during high angle-of-attack conditions and spins. These goals can be accomplished with a T-tail, but the cruciform tail will impose less of a weight penalty. However, the cruciform tail will not provide a tail-area reduction due to endplate effect as will a T-tail.</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21</a:t>
            </a:fld>
            <a:endParaRPr lang="es-ES_tradnl"/>
          </a:p>
        </p:txBody>
      </p:sp>
    </p:spTree>
    <p:extLst>
      <p:ext uri="{BB962C8B-B14F-4D97-AF65-F5344CB8AC3E}">
        <p14:creationId xmlns:p14="http://schemas.microsoft.com/office/powerpoint/2010/main" val="213314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IwonaCondLight-Regular"/>
              </a:rPr>
              <a:t>An aerostat is a craft that remains aloft primarily using lighter than air gases, which produce lift to the vehicle with nearly the same overall density as air. Aerostats include airships and aerostatic balloons. Aerostats stay aloft by having a large "envelope" filled with a gas which is less dense than the surrounding atmosphere.</a:t>
            </a:r>
            <a:endParaRPr lang="en-US" dirty="0"/>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4</a:t>
            </a:fld>
            <a:endParaRPr lang="es-ES_tradnl"/>
          </a:p>
        </p:txBody>
      </p:sp>
    </p:spTree>
    <p:extLst>
      <p:ext uri="{BB962C8B-B14F-4D97-AF65-F5344CB8AC3E}">
        <p14:creationId xmlns:p14="http://schemas.microsoft.com/office/powerpoint/2010/main" val="167408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t>All aircraft engines operate by compressing outside air, mixing it with fuel, burning the mixture, and extracting energy from the resulting high-pressure hot gases. In a piston-prop, these steps are done intermittently in the cylinders via the reciprocating pistons. In a turbine engine, these steps are done continuously, but in three distinct parts of the engine. The piston-prop was the first form of aircraft propulsion. By the dawn of the jet era, a 5500-hp piston-prop engine was in development. Today piston-props are mainly limited to light airplanes and some agricultural aircraft.</a:t>
            </a:r>
          </a:p>
          <a:p>
            <a:pPr algn="l"/>
            <a:r>
              <a:rPr lang="en-US" sz="1800" dirty="0"/>
              <a:t>Piston-prop engines have two advantages. They are cheap, and they have the lowest fuel consumption. However, they are heavy and produce a lot of noise and vibration. Also, the propeller loses efficiency as the velocity increases.</a:t>
            </a:r>
          </a:p>
          <a:p>
            <a:pPr algn="l"/>
            <a:r>
              <a:rPr lang="en-US" sz="1800" dirty="0"/>
              <a:t>The turbine engine consists of a "compressor," a "burner," and a "turbine." These separately perform the three functions of the reciprocating piston in a piston engine.</a:t>
            </a:r>
          </a:p>
          <a:p>
            <a:pPr algn="l"/>
            <a:r>
              <a:rPr lang="en-US" sz="1800" dirty="0"/>
              <a:t>The turboprop and turbofan engines both use a turbine to extract mechanical power from the exhaust gases. This mechanical power is used to accelerate a larger mass of outside air, which increases efficiency at lower</a:t>
            </a:r>
          </a:p>
          <a:p>
            <a:pPr algn="l"/>
            <a:r>
              <a:rPr lang="en-US" sz="1800" dirty="0"/>
              <a:t>Speeds. For the turboprop engine, the outside air is accelerated by a conventional propeller. The "prop-fan" or "</a:t>
            </a:r>
            <a:r>
              <a:rPr lang="en-US" sz="1800" dirty="0" err="1"/>
              <a:t>unducted</a:t>
            </a:r>
            <a:r>
              <a:rPr lang="en-US" sz="1800" dirty="0"/>
              <a:t> fan" is essentially a turboprop with an advanced aerodynamics propeller capable of near-sonic speeds. For the turbofan engine, the air is accelerated with a ducted fan of one or several stages</a:t>
            </a:r>
            <a:r>
              <a:rPr lang="en-US" sz="1800"/>
              <a:t>. </a:t>
            </a:r>
            <a:endParaRPr lang="en-US" sz="1800" dirty="0"/>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22</a:t>
            </a:fld>
            <a:endParaRPr lang="es-ES_tradnl"/>
          </a:p>
        </p:txBody>
      </p:sp>
    </p:spTree>
    <p:extLst>
      <p:ext uri="{BB962C8B-B14F-4D97-AF65-F5344CB8AC3E}">
        <p14:creationId xmlns:p14="http://schemas.microsoft.com/office/powerpoint/2010/main" val="342369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dirty="0"/>
              <a:t>The wing vertical location with respect to the fuselage is generally set by the real-world environment in which the aircraft will operate. For example, virtually all high-speed commercial transport aircraft are of low-wing de-</a:t>
            </a:r>
          </a:p>
          <a:p>
            <a:pPr algn="l"/>
            <a:r>
              <a:rPr lang="en-US" sz="1800" dirty="0"/>
              <a:t>sign, yet military transport aircraft designed to similar mission profiles and payload weights are all of high-wing design.</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23</a:t>
            </a:fld>
            <a:endParaRPr lang="es-ES_tradnl"/>
          </a:p>
        </p:txBody>
      </p:sp>
    </p:spTree>
    <p:extLst>
      <p:ext uri="{BB962C8B-B14F-4D97-AF65-F5344CB8AC3E}">
        <p14:creationId xmlns:p14="http://schemas.microsoft.com/office/powerpoint/2010/main" val="3901221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IwonaCondLight-Regular"/>
              </a:rPr>
              <a:t>A first division arises if we distinguish those aerodynes with engines from those without engines.</a:t>
            </a:r>
          </a:p>
          <a:p>
            <a:pPr algn="l"/>
            <a:r>
              <a:rPr lang="en-US" sz="1800" b="0" i="0" u="none" strike="noStrike" baseline="0" dirty="0">
                <a:latin typeface="IwonaCondLight-Regular"/>
              </a:rPr>
              <a:t>A glider is an aircraft whose flight does not depend on an engine. The most common varieties use the component of their weight to descent while they exploit meteorological phenomena (such thermal gradients and wind deflections) to maintain or even gain height. Other gliders use a tow powered aircraft to ascent. Gliders are principally used for the air sports of gliding, hang gliding and paragliding, or simply as leisure time for private pilots. </a:t>
            </a:r>
          </a:p>
          <a:p>
            <a:pPr algn="l"/>
            <a:r>
              <a:rPr lang="en-US" sz="1800" dirty="0"/>
              <a:t>Paragliders and delta wings are distinguished from the glider because the control of this type of aircraft is done by synchronizing the movements of the pilot with controls that act directly on the orientation of the hang glider or paraglider wing.</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5</a:t>
            </a:fld>
            <a:endParaRPr lang="es-ES_tradnl"/>
          </a:p>
        </p:txBody>
      </p:sp>
    </p:spTree>
    <p:extLst>
      <p:ext uri="{BB962C8B-B14F-4D97-AF65-F5344CB8AC3E}">
        <p14:creationId xmlns:p14="http://schemas.microsoft.com/office/powerpoint/2010/main" val="95538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IwonaCondLight-Regular"/>
              </a:rPr>
              <a:t>Aerodynes with powerplant include fixed-wing aircraft and rotorcraft and are heavier-than-the-air aircraft. The first group is the one nowadays know as airplanes (also known simply as aircraft). Rotorcraft include helicopters or </a:t>
            </a:r>
            <a:r>
              <a:rPr lang="en-US" sz="1800" b="0" i="0" u="none" strike="noStrike" baseline="0" dirty="0" err="1">
                <a:latin typeface="IwonaCondLight-Regular"/>
              </a:rPr>
              <a:t>autogyros</a:t>
            </a:r>
            <a:r>
              <a:rPr lang="en-US" sz="1800" b="0" i="0" u="none" strike="noStrike" baseline="0" dirty="0">
                <a:latin typeface="IwonaCondLight-Regular"/>
              </a:rPr>
              <a:t> (Invented by the Spanish engineer Juan de la </a:t>
            </a:r>
            <a:r>
              <a:rPr lang="en-US" sz="1800" b="0" i="0" u="none" strike="noStrike" baseline="0" dirty="0" err="1">
                <a:latin typeface="IwonaCondLight-Regular"/>
              </a:rPr>
              <a:t>Cierva</a:t>
            </a:r>
            <a:r>
              <a:rPr lang="en-US" sz="1800" b="0" i="0" u="none" strike="noStrike" baseline="0" dirty="0">
                <a:latin typeface="IwonaCondLight-Regular"/>
              </a:rPr>
              <a:t> in 1923).</a:t>
            </a:r>
          </a:p>
          <a:p>
            <a:pPr algn="l"/>
            <a:r>
              <a:rPr lang="en-US" sz="1800" b="0" i="0" u="none" strike="noStrike" baseline="0" dirty="0">
                <a:solidFill>
                  <a:srgbClr val="000000"/>
                </a:solidFill>
                <a:latin typeface="IwonaCondLight-Regular"/>
              </a:rPr>
              <a:t>Aerodynes with fixed-wing and provided with a power plant are known as airplanes</a:t>
            </a:r>
            <a:r>
              <a:rPr lang="en-US" sz="1800" b="0" i="0" u="none" strike="noStrike" baseline="0" dirty="0">
                <a:solidFill>
                  <a:srgbClr val="B80000"/>
                </a:solidFill>
                <a:latin typeface="IwonaCondLight-Regular"/>
              </a:rPr>
              <a:t>. </a:t>
            </a:r>
            <a:r>
              <a:rPr lang="en-US" sz="1800" b="0" i="0" u="none" strike="noStrike" baseline="0" dirty="0">
                <a:latin typeface="IwonaCondLight-Regular"/>
              </a:rPr>
              <a:t>In a fixed-wing aircraft the lift forces are generated by the action air movements. The propulsion system is the responsible for the creation of the thrust that allows the creation of the movement relative to the air. Depending on the environment in which they perform the landing or takeoffs are airplanes and seaplanes.</a:t>
            </a:r>
          </a:p>
          <a:p>
            <a:pPr algn="l"/>
            <a:r>
              <a:rPr lang="en-US" sz="1800" b="0" i="0" u="none" strike="noStrike" baseline="0" dirty="0">
                <a:latin typeface="IwonaCondLight-Regular"/>
              </a:rPr>
              <a:t>A rotorcraft (or rotary wing aircraft) is a heavier-than-air aircraft that uses lift generated by wings, called rotor blades, that revolve around a mast. Several rotor blades mounted to a single mast are referred to as a rotor. The International Civil Aviation Organization (ICAO) defines a rotorcraft as supported in flight by the reactions of the air on one or more rotors.</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6</a:t>
            </a:fld>
            <a:endParaRPr lang="es-ES_tradnl"/>
          </a:p>
        </p:txBody>
      </p:sp>
    </p:spTree>
    <p:extLst>
      <p:ext uri="{BB962C8B-B14F-4D97-AF65-F5344CB8AC3E}">
        <p14:creationId xmlns:p14="http://schemas.microsoft.com/office/powerpoint/2010/main" val="563602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1800" b="0" i="0" u="none" strike="noStrike" baseline="0" dirty="0">
                <a:latin typeface="IwonaCondLight-Regular"/>
              </a:rPr>
              <a:t>An ornithopter is an aircraft that flies by flapping its wings. Designers seek to imitate the flapping-wing flight of birds, bats, and insects. Though machines may differ in form, they are usually built on the same scale as these flying creatures. Manned ornithopters have also been built, and some have been successful. </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7</a:t>
            </a:fld>
            <a:endParaRPr lang="es-ES_tradnl"/>
          </a:p>
        </p:txBody>
      </p:sp>
    </p:spTree>
    <p:extLst>
      <p:ext uri="{BB962C8B-B14F-4D97-AF65-F5344CB8AC3E}">
        <p14:creationId xmlns:p14="http://schemas.microsoft.com/office/powerpoint/2010/main" val="1590159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800" b="0" i="0" u="none" strike="noStrike" baseline="0" dirty="0">
                <a:solidFill>
                  <a:srgbClr val="000000"/>
                </a:solidFill>
                <a:latin typeface="IwonaCondLight-Regular"/>
              </a:rPr>
              <a:t>Aerodynes with fixed-wing and provided with a power plant are known as airplanes</a:t>
            </a:r>
            <a:r>
              <a:rPr lang="en-US" sz="1800" b="0" i="0" u="none" strike="noStrike" baseline="0" dirty="0">
                <a:solidFill>
                  <a:srgbClr val="B80000"/>
                </a:solidFill>
                <a:latin typeface="IwonaCondLight-Regular"/>
              </a:rPr>
              <a:t>.</a:t>
            </a:r>
          </a:p>
          <a:p>
            <a:r>
              <a:rPr lang="en-US" sz="1800" b="0" i="0" u="none" strike="noStrike" baseline="0" dirty="0">
                <a:latin typeface="IwonaCondLight-Regular"/>
              </a:rPr>
              <a:t>The configuration of the aircraft depends on the aerodynamic properties to fly in</a:t>
            </a:r>
            <a:r>
              <a:rPr lang="en-US" sz="1800" b="0" i="0" u="none" strike="noStrike" baseline="0" dirty="0">
                <a:solidFill>
                  <a:srgbClr val="B80000"/>
                </a:solidFill>
                <a:latin typeface="IwonaCondLight-Regular"/>
              </a:rPr>
              <a:t> </a:t>
            </a:r>
            <a:r>
              <a:rPr lang="en-US" sz="1800" b="0" i="0" u="none" strike="noStrike" baseline="0" dirty="0">
                <a:latin typeface="IwonaCondLight-Regular"/>
              </a:rPr>
              <a:t>a determined regime (low subsonic, high subsonic, supersonic).</a:t>
            </a:r>
            <a:endParaRPr lang="en-US" sz="1800" b="0" i="0" u="none" strike="noStrike" baseline="0" dirty="0">
              <a:solidFill>
                <a:srgbClr val="B80000"/>
              </a:solidFill>
              <a:latin typeface="IwonaCondLight-Regular"/>
            </a:endParaRPr>
          </a:p>
          <a:p>
            <a:pPr algn="l"/>
            <a:r>
              <a:rPr lang="en-US" sz="1800" b="0" i="0" u="none" strike="noStrike" baseline="0" dirty="0">
                <a:latin typeface="IwonaCondLight-Regular"/>
              </a:rPr>
              <a:t>In fact, the general configuration of the aircraft depends upon the layout of the wing, the fuselage, stabilizers, and power plant. This four elements, which are enough to distinguish, </a:t>
            </a:r>
            <a:r>
              <a:rPr lang="en-US" sz="1800" b="0" i="1" u="none" strike="noStrike" baseline="0" dirty="0" err="1">
                <a:latin typeface="IwonaCondLight-Italic"/>
              </a:rPr>
              <a:t>grosso</a:t>
            </a:r>
            <a:r>
              <a:rPr lang="en-US" sz="1800" b="0" i="1" u="none" strike="noStrike" baseline="0" dirty="0">
                <a:latin typeface="IwonaCondLight-Italic"/>
              </a:rPr>
              <a:t> modo</a:t>
            </a:r>
            <a:r>
              <a:rPr lang="en-US" sz="1800" b="0" i="0" u="none" strike="noStrike" baseline="0" dirty="0">
                <a:latin typeface="IwonaCondLight-Regular"/>
              </a:rPr>
              <a:t>, one  configuration from another, are designed according to the aerodynamic properties.</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8</a:t>
            </a:fld>
            <a:endParaRPr lang="es-ES_tradnl"/>
          </a:p>
        </p:txBody>
      </p:sp>
    </p:spTree>
    <p:extLst>
      <p:ext uri="{BB962C8B-B14F-4D97-AF65-F5344CB8AC3E}">
        <p14:creationId xmlns:p14="http://schemas.microsoft.com/office/powerpoint/2010/main" val="2924005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fuselage (from the French </a:t>
            </a:r>
            <a:r>
              <a:rPr lang="en-US" dirty="0" err="1"/>
              <a:t>fuselé</a:t>
            </a:r>
            <a:r>
              <a:rPr lang="en-US" dirty="0"/>
              <a:t> "spindle-shaped") is an aircraft's main body section. It holds crew, passengers, and cargo.</a:t>
            </a:r>
          </a:p>
          <a:p>
            <a:r>
              <a:rPr lang="en-US" dirty="0"/>
              <a:t>The fuselage can be design according to the mission of the aircraft:</a:t>
            </a:r>
          </a:p>
          <a:p>
            <a:pPr marL="171450" indent="-171450">
              <a:buFontTx/>
              <a:buChar char="-"/>
            </a:pPr>
            <a:r>
              <a:rPr lang="en-US" dirty="0"/>
              <a:t>Military Transport</a:t>
            </a:r>
          </a:p>
          <a:p>
            <a:pPr marL="171450" indent="-171450">
              <a:buFontTx/>
              <a:buChar char="-"/>
            </a:pPr>
            <a:r>
              <a:rPr lang="en-US" dirty="0"/>
              <a:t>Cargo Transport</a:t>
            </a:r>
          </a:p>
          <a:p>
            <a:pPr marL="171450" indent="-171450">
              <a:buFontTx/>
              <a:buChar char="-"/>
            </a:pPr>
            <a:r>
              <a:rPr lang="en-US" dirty="0"/>
              <a:t>Airlines</a:t>
            </a:r>
          </a:p>
          <a:p>
            <a:pPr marL="171450" indent="-171450">
              <a:buFontTx/>
              <a:buChar char="-"/>
            </a:pPr>
            <a:endParaRPr lang="en-US" dirty="0"/>
          </a:p>
          <a:p>
            <a:pPr marL="0" indent="0">
              <a:buFontTx/>
              <a:buNone/>
            </a:pPr>
            <a:r>
              <a:rPr lang="en-US" dirty="0"/>
              <a:t>The functions of the fuselage are:</a:t>
            </a:r>
          </a:p>
          <a:p>
            <a:pPr marL="171450" indent="-171450">
              <a:buFontTx/>
              <a:buChar char="-"/>
            </a:pPr>
            <a:r>
              <a:rPr lang="en-US" dirty="0"/>
              <a:t>Holding and protect the payload</a:t>
            </a:r>
          </a:p>
          <a:p>
            <a:pPr marL="171450" indent="-171450">
              <a:buFontTx/>
              <a:buChar char="-"/>
            </a:pPr>
            <a:r>
              <a:rPr lang="en-US" dirty="0"/>
              <a:t>Having a cockpit for the crew</a:t>
            </a:r>
          </a:p>
          <a:p>
            <a:pPr marL="171450" indent="-171450">
              <a:buFontTx/>
              <a:buChar char="-"/>
            </a:pPr>
            <a:r>
              <a:rPr lang="en-US" dirty="0"/>
              <a:t>It is a central structure where all the others are connected.</a:t>
            </a:r>
          </a:p>
          <a:p>
            <a:pPr marL="171450" indent="-171450">
              <a:buFontTx/>
              <a:buChar char="-"/>
            </a:pPr>
            <a:r>
              <a:rPr lang="en-US" dirty="0"/>
              <a:t>Holding the equipment and avionics</a:t>
            </a:r>
          </a:p>
          <a:p>
            <a:pPr marL="171450" indent="-171450">
              <a:buFontTx/>
              <a:buChar char="-"/>
            </a:pPr>
            <a:endParaRPr lang="en-US" dirty="0"/>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9</a:t>
            </a:fld>
            <a:endParaRPr lang="es-ES_tradnl"/>
          </a:p>
        </p:txBody>
      </p:sp>
    </p:spTree>
    <p:extLst>
      <p:ext uri="{BB962C8B-B14F-4D97-AF65-F5344CB8AC3E}">
        <p14:creationId xmlns:p14="http://schemas.microsoft.com/office/powerpoint/2010/main" val="85268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sz="5400" b="0" i="0" dirty="0">
                <a:solidFill>
                  <a:srgbClr val="666666"/>
                </a:solidFill>
                <a:effectLst/>
                <a:latin typeface="arial" panose="020B0604020202020204" pitchFamily="34" charset="0"/>
              </a:rPr>
              <a:t>A truss is a rigid framework made up of members, such as beams, struts, and bars to resist deformation by applied loads. The truss-framed fuselage is generally covered with fabric. The truss-type fuselage frame is usually constructed of steel tubing welded together in such a manner that all members of the truss can carry both tension and compression loads. In some aircraft, principally the light, single engine models, truss fuselage frames may be constructed of aluminum alloy and may be riveted or bolted into one piece, with cross-bracing achieved by using solid rods or tubes.</a:t>
            </a:r>
          </a:p>
          <a:p>
            <a:pPr algn="l"/>
            <a:endParaRPr lang="en-US" sz="4000" b="0" i="0" dirty="0">
              <a:solidFill>
                <a:srgbClr val="202122"/>
              </a:solidFill>
              <a:effectLst/>
              <a:latin typeface="Arial" panose="020B0604020202020204" pitchFamily="34" charset="0"/>
            </a:endParaRPr>
          </a:p>
          <a:p>
            <a:pPr algn="l"/>
            <a:r>
              <a:rPr lang="en-US" sz="4000" b="0" i="0" dirty="0">
                <a:solidFill>
                  <a:srgbClr val="202122"/>
                </a:solidFill>
                <a:effectLst/>
                <a:latin typeface="Arial" panose="020B0604020202020204" pitchFamily="34" charset="0"/>
              </a:rPr>
              <a:t>A </a:t>
            </a:r>
            <a:r>
              <a:rPr lang="en-US" sz="4000" b="1" i="0" dirty="0">
                <a:solidFill>
                  <a:srgbClr val="202122"/>
                </a:solidFill>
                <a:effectLst/>
                <a:latin typeface="Arial" panose="020B0604020202020204" pitchFamily="34" charset="0"/>
              </a:rPr>
              <a:t>geodesic airframe</a:t>
            </a:r>
            <a:r>
              <a:rPr lang="en-US" sz="4000" b="0" i="0" dirty="0">
                <a:solidFill>
                  <a:srgbClr val="202122"/>
                </a:solidFill>
                <a:effectLst/>
                <a:latin typeface="Arial" panose="020B0604020202020204" pitchFamily="34" charset="0"/>
              </a:rPr>
              <a:t> is a type of construction for the </a:t>
            </a:r>
            <a:r>
              <a:rPr lang="en-US" sz="4000" b="0" i="0" u="none" strike="noStrike" dirty="0">
                <a:solidFill>
                  <a:srgbClr val="0B0080"/>
                </a:solidFill>
                <a:effectLst/>
                <a:latin typeface="Arial" panose="020B0604020202020204" pitchFamily="34" charset="0"/>
                <a:hlinkClick r:id="rId3" tooltip="Airframe"/>
              </a:rPr>
              <a:t>airframes</a:t>
            </a:r>
            <a:r>
              <a:rPr lang="en-US" sz="4000" b="0" i="0" dirty="0">
                <a:solidFill>
                  <a:srgbClr val="202122"/>
                </a:solidFill>
                <a:effectLst/>
                <a:latin typeface="Arial" panose="020B0604020202020204" pitchFamily="34" charset="0"/>
              </a:rPr>
              <a:t> of </a:t>
            </a:r>
            <a:r>
              <a:rPr lang="en-US" sz="4000" b="0" i="0" u="none" strike="noStrike" dirty="0">
                <a:solidFill>
                  <a:srgbClr val="0B0080"/>
                </a:solidFill>
                <a:effectLst/>
                <a:latin typeface="Arial" panose="020B0604020202020204" pitchFamily="34" charset="0"/>
                <a:hlinkClick r:id="rId4" tooltip="Aircraft"/>
              </a:rPr>
              <a:t>aircraft</a:t>
            </a:r>
            <a:r>
              <a:rPr lang="en-US" sz="4000" b="0" i="0" dirty="0">
                <a:solidFill>
                  <a:srgbClr val="202122"/>
                </a:solidFill>
                <a:effectLst/>
                <a:latin typeface="Arial" panose="020B0604020202020204" pitchFamily="34" charset="0"/>
              </a:rPr>
              <a:t> developed by </a:t>
            </a:r>
            <a:r>
              <a:rPr lang="en-US" sz="4000" b="0" i="0" u="none" strike="noStrike" dirty="0">
                <a:solidFill>
                  <a:srgbClr val="0B0080"/>
                </a:solidFill>
                <a:effectLst/>
                <a:latin typeface="Arial" panose="020B0604020202020204" pitchFamily="34" charset="0"/>
                <a:hlinkClick r:id="rId5" tooltip="United Kingdom"/>
              </a:rPr>
              <a:t>British</a:t>
            </a:r>
            <a:r>
              <a:rPr lang="en-US" sz="4000" b="0" i="0" dirty="0">
                <a:solidFill>
                  <a:srgbClr val="202122"/>
                </a:solidFill>
                <a:effectLst/>
                <a:latin typeface="Arial" panose="020B0604020202020204" pitchFamily="34" charset="0"/>
              </a:rPr>
              <a:t> aeronautical engineer </a:t>
            </a:r>
            <a:r>
              <a:rPr lang="en-US" sz="4000" b="0" i="0" u="none" strike="noStrike" dirty="0">
                <a:solidFill>
                  <a:srgbClr val="0B0080"/>
                </a:solidFill>
                <a:effectLst/>
                <a:latin typeface="Arial" panose="020B0604020202020204" pitchFamily="34" charset="0"/>
                <a:hlinkClick r:id="rId6" tooltip="Barnes Wallis"/>
              </a:rPr>
              <a:t>Barnes Wallis</a:t>
            </a:r>
            <a:r>
              <a:rPr lang="en-US" sz="4000" b="0" i="0" dirty="0">
                <a:solidFill>
                  <a:srgbClr val="202122"/>
                </a:solidFill>
                <a:effectLst/>
                <a:latin typeface="Arial" panose="020B0604020202020204" pitchFamily="34" charset="0"/>
              </a:rPr>
              <a:t> in the 1930s (who sometimes spelled it "geodetic"). </a:t>
            </a:r>
            <a:r>
              <a:rPr lang="en-US" sz="5400" b="0" i="1" dirty="0">
                <a:solidFill>
                  <a:srgbClr val="333333"/>
                </a:solidFill>
                <a:effectLst/>
                <a:latin typeface="PT Serif"/>
              </a:rPr>
              <a:t>A geodetic (or geodesic) airframe makes use of a space frame formed from a spirally crossing basket-weave of load-bearing members. By having the geodesic curves form two helices at right angles to one another, the members became mutually supporting in a manner that the torsional load on each cancels out that on the other. In addition to being comparatively light and strong, the fact that the geodetic structure was all in the outer part of the airframe meant that the </a:t>
            </a:r>
            <a:r>
              <a:rPr lang="en-US" sz="5400" b="0" i="1" dirty="0" err="1">
                <a:solidFill>
                  <a:srgbClr val="333333"/>
                </a:solidFill>
                <a:effectLst/>
                <a:latin typeface="PT Serif"/>
              </a:rPr>
              <a:t>centre</a:t>
            </a:r>
            <a:r>
              <a:rPr lang="en-US" sz="5400" b="0" i="1" dirty="0">
                <a:solidFill>
                  <a:srgbClr val="333333"/>
                </a:solidFill>
                <a:effectLst/>
                <a:latin typeface="PT Serif"/>
              </a:rPr>
              <a:t> was a large empty space, ready to take payload or fuel.</a:t>
            </a:r>
            <a:endParaRPr lang="en-US" sz="4000" b="0" i="0" dirty="0">
              <a:solidFill>
                <a:srgbClr val="202122"/>
              </a:solidFill>
              <a:effectLst/>
              <a:latin typeface="Arial" panose="020B0604020202020204" pitchFamily="34" charset="0"/>
            </a:endParaRPr>
          </a:p>
          <a:p>
            <a:pPr algn="l"/>
            <a:endParaRPr lang="en-US" sz="2800" b="1" i="0" dirty="0">
              <a:solidFill>
                <a:srgbClr val="202122"/>
              </a:solidFill>
              <a:effectLst/>
              <a:latin typeface="Arial" panose="020B0604020202020204" pitchFamily="34" charset="0"/>
            </a:endParaRPr>
          </a:p>
          <a:p>
            <a:pPr algn="l"/>
            <a:r>
              <a:rPr lang="en-US" sz="2800" b="1" i="0" dirty="0">
                <a:solidFill>
                  <a:srgbClr val="202122"/>
                </a:solidFill>
                <a:effectLst/>
                <a:latin typeface="Arial" panose="020B0604020202020204" pitchFamily="34" charset="0"/>
              </a:rPr>
              <a:t>Monocoque</a:t>
            </a:r>
            <a:r>
              <a:rPr lang="en-US" sz="2800" b="0" i="0" dirty="0">
                <a:solidFill>
                  <a:srgbClr val="202122"/>
                </a:solidFill>
                <a:effectLst/>
                <a:latin typeface="Arial" panose="020B0604020202020204" pitchFamily="34" charset="0"/>
              </a:rPr>
              <a:t> also called </a:t>
            </a:r>
            <a:r>
              <a:rPr lang="en-US" sz="2800" b="1" i="0" dirty="0">
                <a:solidFill>
                  <a:srgbClr val="202122"/>
                </a:solidFill>
                <a:effectLst/>
                <a:latin typeface="Arial" panose="020B0604020202020204" pitchFamily="34" charset="0"/>
              </a:rPr>
              <a:t>structural skin</a:t>
            </a:r>
            <a:r>
              <a:rPr lang="en-US" sz="2800" b="0" i="0" dirty="0">
                <a:solidFill>
                  <a:srgbClr val="202122"/>
                </a:solidFill>
                <a:effectLst/>
                <a:latin typeface="Arial" panose="020B0604020202020204" pitchFamily="34" charset="0"/>
              </a:rPr>
              <a:t>, is a structural system in which loads are supported by an object's external skin, like an eggshell. The word </a:t>
            </a:r>
            <a:r>
              <a:rPr lang="en-US" sz="2800" b="0" i="1" dirty="0">
                <a:solidFill>
                  <a:srgbClr val="202122"/>
                </a:solidFill>
                <a:effectLst/>
                <a:latin typeface="Arial" panose="020B0604020202020204" pitchFamily="34" charset="0"/>
              </a:rPr>
              <a:t>monocoque</a:t>
            </a:r>
            <a:r>
              <a:rPr lang="en-US" sz="2800" b="0" i="0" dirty="0">
                <a:solidFill>
                  <a:srgbClr val="202122"/>
                </a:solidFill>
                <a:effectLst/>
                <a:latin typeface="Arial" panose="020B0604020202020204" pitchFamily="34" charset="0"/>
              </a:rPr>
              <a:t> is a  term for "single shell" or (of boats) "single hull". </a:t>
            </a:r>
            <a:r>
              <a:rPr lang="en-US" sz="4000" b="0" i="0" dirty="0">
                <a:solidFill>
                  <a:srgbClr val="666666"/>
                </a:solidFill>
                <a:effectLst/>
                <a:latin typeface="arial" panose="020B0604020202020204" pitchFamily="34" charset="0"/>
              </a:rPr>
              <a:t>The true monocoque construction uses formers, frame assemblies, and bulkheads to give shape to the fuselage. The heaviest of these structural members are located at intervals to carry concentrated loads and at points where fittings are used to attach other units such as wings, powerplants, and stabilizers. Since no other bracing members are present, the skin must carry the primary stresses and keep the fuselage rigid. Thus, the biggest problem involved in monocoque construction is maintaining enough strength while keeping the weight within allowable limits.</a:t>
            </a:r>
            <a:endParaRPr lang="en-US" sz="2800" b="0" i="0" dirty="0">
              <a:solidFill>
                <a:srgbClr val="202122"/>
              </a:solidFill>
              <a:effectLst/>
              <a:latin typeface="Arial" panose="020B0604020202020204" pitchFamily="34" charset="0"/>
            </a:endParaRPr>
          </a:p>
          <a:p>
            <a:pPr algn="l"/>
            <a:endParaRPr lang="en-US" sz="2800" b="0" i="0" dirty="0">
              <a:solidFill>
                <a:srgbClr val="202122"/>
              </a:solidFill>
              <a:effectLst/>
              <a:latin typeface="Arial" panose="020B0604020202020204" pitchFamily="34" charset="0"/>
            </a:endParaRPr>
          </a:p>
          <a:p>
            <a:pPr algn="l"/>
            <a:r>
              <a:rPr lang="en-US" sz="4000" b="0" i="0" dirty="0">
                <a:solidFill>
                  <a:srgbClr val="000000"/>
                </a:solidFill>
                <a:effectLst/>
                <a:latin typeface="Lora"/>
              </a:rPr>
              <a:t>The term </a:t>
            </a:r>
            <a:r>
              <a:rPr lang="en-US" sz="4000" b="1" i="0" dirty="0">
                <a:solidFill>
                  <a:srgbClr val="000000"/>
                </a:solidFill>
                <a:effectLst/>
                <a:latin typeface="Lora"/>
              </a:rPr>
              <a:t>semi-monocoque</a:t>
            </a:r>
            <a:r>
              <a:rPr lang="en-US" sz="4000" b="0" i="0" dirty="0">
                <a:solidFill>
                  <a:srgbClr val="000000"/>
                </a:solidFill>
                <a:effectLst/>
                <a:latin typeface="Lora"/>
              </a:rPr>
              <a:t> refers to a stressed shell structure that is like a true </a:t>
            </a:r>
            <a:r>
              <a:rPr lang="en-US" sz="4000" b="0" i="0" u="none" strike="noStrike" dirty="0">
                <a:solidFill>
                  <a:srgbClr val="1559B5"/>
                </a:solidFill>
                <a:effectLst/>
                <a:latin typeface="Lora"/>
                <a:hlinkClick r:id="rId7" tooltip="Monocoque"/>
              </a:rPr>
              <a:t>monocoque</a:t>
            </a:r>
            <a:r>
              <a:rPr lang="en-US" sz="4000" b="0" i="0" dirty="0">
                <a:solidFill>
                  <a:srgbClr val="000000"/>
                </a:solidFill>
                <a:effectLst/>
                <a:latin typeface="Lora"/>
              </a:rPr>
              <a:t>, but which derives at least some of its strength from conventional reinforcement. Semi-monocoque construction is used for, among other things, aircraft fuselages, car bodies and motorcycle frames. It was developed </a:t>
            </a:r>
            <a:r>
              <a:rPr lang="en-US" sz="2800" b="0" i="0" dirty="0">
                <a:solidFill>
                  <a:srgbClr val="666666"/>
                </a:solidFill>
                <a:effectLst/>
                <a:latin typeface="arial" panose="020B0604020202020204" pitchFamily="34" charset="0"/>
              </a:rPr>
              <a:t>to overcome the strength/weight problem of monocoque construction. It also consists of frame assemblies, bulkheads, and formers as used in the monocoque design but, additionally, the skin is reinforced by longitudinal members called longerons. Longerons usually extend across several frame members and help the skin support primary bending loads. They are typically made of aluminum alloy either of a single piece or a built-up construction. Stringers are also used in the semi-monocoque fuselage. These longitudinal members are typically more numerous and lighter in weight than the longerons. They come in a variety of shapes and are usually made from single piece aluminum alloy extrusions or formed aluminum. Stringers have some rigidity but are chiefly used for giving shape and for attachment of the skin. Stringers and longerons together prevent tension and compression from bending the fuselage.</a:t>
            </a:r>
            <a:endParaRPr lang="en-US" sz="1800" dirty="0"/>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10</a:t>
            </a:fld>
            <a:endParaRPr lang="es-ES_tradnl"/>
          </a:p>
        </p:txBody>
      </p:sp>
    </p:spTree>
    <p:extLst>
      <p:ext uri="{BB962C8B-B14F-4D97-AF65-F5344CB8AC3E}">
        <p14:creationId xmlns:p14="http://schemas.microsoft.com/office/powerpoint/2010/main" val="2415032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n-US" b="0" i="0" dirty="0">
                <a:solidFill>
                  <a:srgbClr val="666666"/>
                </a:solidFill>
                <a:effectLst/>
                <a:latin typeface="Raleway" panose="020B0003030101060003" pitchFamily="34" charset="0"/>
              </a:rPr>
              <a:t>The main drawback of truss structure is its lack of a streamlined shape. In this construction method, lengths of tubing, called longerons, are welded in place to form a well braced framework. Vertical and horizontal struts are welded to the longerons and give the structure a square or rectangular shape when viewed from the end. Additional struts are needed to resist stress that can come from any direction. Stringers and bulkheads, or formers, are added to shape the fuselage and support the covering.</a:t>
            </a:r>
          </a:p>
          <a:p>
            <a:pPr algn="l"/>
            <a:r>
              <a:rPr lang="en-US" b="0" i="0" dirty="0">
                <a:solidFill>
                  <a:srgbClr val="666666"/>
                </a:solidFill>
                <a:effectLst/>
                <a:latin typeface="Raleway" panose="020B0003030101060003" pitchFamily="34" charset="0"/>
              </a:rPr>
              <a:t>As technology progressed, aircraft designers began to enclose the truss members to streamline the airplane and improve performance. This was originally accomplished with cloth fabric, which eventually gave way to lightweight metals such as aluminum. In some cases, the outside skin can support all or a major portion of the flight loads. Most modern aircraft use a form of this stressed skin structure known as monocoque or semi-monocoque construction.</a:t>
            </a:r>
          </a:p>
        </p:txBody>
      </p:sp>
      <p:sp>
        <p:nvSpPr>
          <p:cNvPr id="4" name="Marcador de número de diapositiva 3"/>
          <p:cNvSpPr>
            <a:spLocks noGrp="1"/>
          </p:cNvSpPr>
          <p:nvPr>
            <p:ph type="sldNum" sz="quarter" idx="5"/>
          </p:nvPr>
        </p:nvSpPr>
        <p:spPr/>
        <p:txBody>
          <a:bodyPr/>
          <a:lstStyle/>
          <a:p>
            <a:fld id="{D3B1D965-2BF3-6D44-8839-A76837C8CB8C}" type="slidenum">
              <a:rPr lang="es-ES_tradnl" smtClean="0"/>
              <a:t>11</a:t>
            </a:fld>
            <a:endParaRPr lang="es-ES_tradnl"/>
          </a:p>
        </p:txBody>
      </p:sp>
    </p:spTree>
    <p:extLst>
      <p:ext uri="{BB962C8B-B14F-4D97-AF65-F5344CB8AC3E}">
        <p14:creationId xmlns:p14="http://schemas.microsoft.com/office/powerpoint/2010/main" val="3809439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4 photos">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2CFADFC7-4D50-4F7C-9859-310D6E4299F2}"/>
              </a:ext>
            </a:extLst>
          </p:cNvPr>
          <p:cNvSpPr/>
          <p:nvPr userDrawn="1"/>
        </p:nvSpPr>
        <p:spPr>
          <a:xfrm>
            <a:off x="-9832" y="-2857"/>
            <a:ext cx="12201832" cy="6860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p:cNvSpPr txBox="1"/>
          <p:nvPr userDrawn="1"/>
        </p:nvSpPr>
        <p:spPr>
          <a:xfrm>
            <a:off x="627017" y="-888274"/>
            <a:ext cx="914400" cy="914400"/>
          </a:xfrm>
          <a:prstGeom prst="rect">
            <a:avLst/>
          </a:prstGeom>
        </p:spPr>
        <p:txBody>
          <a:bodyPr vert="horz" wrap="none" lIns="274320" tIns="45720" rIns="0" bIns="45720" rtlCol="0">
            <a:normAutofit/>
          </a:bodyPr>
          <a:lstStyle/>
          <a:p>
            <a:endParaRPr lang="es-ES_tradnl" sz="1200" b="0" i="0">
              <a:latin typeface="Segoe UI Semilight" charset="0"/>
              <a:ea typeface="Segoe UI Semilight" charset="0"/>
              <a:cs typeface="Segoe UI Semilight" charset="0"/>
            </a:endParaRPr>
          </a:p>
        </p:txBody>
      </p:sp>
      <p:sp>
        <p:nvSpPr>
          <p:cNvPr id="17" name="Title 1"/>
          <p:cNvSpPr>
            <a:spLocks noGrp="1"/>
          </p:cNvSpPr>
          <p:nvPr>
            <p:ph type="ctrTitle" hasCustomPrompt="1"/>
          </p:nvPr>
        </p:nvSpPr>
        <p:spPr>
          <a:xfrm>
            <a:off x="551384" y="5095280"/>
            <a:ext cx="8136904" cy="569883"/>
          </a:xfrm>
          <a:prstGeom prst="rect">
            <a:avLst/>
          </a:prstGeom>
        </p:spPr>
        <p:txBody>
          <a:bodyPr lIns="274320" rIns="0" anchor="b">
            <a:noAutofit/>
          </a:bodyPr>
          <a:lstStyle>
            <a:lvl1pPr algn="l">
              <a:defRPr sz="3200" b="1" i="0" cap="all" baseline="0">
                <a:solidFill>
                  <a:srgbClr val="0979E3"/>
                </a:solidFill>
                <a:latin typeface="Segoe UI Black" charset="0"/>
                <a:ea typeface="Segoe UI Black" charset="0"/>
                <a:cs typeface="Segoe UI Black" charset="0"/>
              </a:defRPr>
            </a:lvl1pPr>
          </a:lstStyle>
          <a:p>
            <a:r>
              <a:rPr lang="en-US"/>
              <a:t>Click to add text</a:t>
            </a:r>
          </a:p>
        </p:txBody>
      </p:sp>
      <p:sp>
        <p:nvSpPr>
          <p:cNvPr id="18" name="Subtitle 2"/>
          <p:cNvSpPr>
            <a:spLocks noGrp="1"/>
          </p:cNvSpPr>
          <p:nvPr>
            <p:ph type="subTitle" idx="1" hasCustomPrompt="1"/>
          </p:nvPr>
        </p:nvSpPr>
        <p:spPr>
          <a:xfrm>
            <a:off x="551383" y="5730399"/>
            <a:ext cx="6964465" cy="407890"/>
          </a:xfrm>
          <a:prstGeom prst="rect">
            <a:avLst/>
          </a:prstGeom>
        </p:spPr>
        <p:txBody>
          <a:bodyPr lIns="274320" rIns="0">
            <a:normAutofit/>
          </a:bodyPr>
          <a:lstStyle>
            <a:lvl1pPr marL="0" indent="0" algn="l">
              <a:buNone/>
              <a:defRPr sz="1800" b="1" i="0">
                <a:solidFill>
                  <a:srgbClr val="5A616B"/>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4" name="Marcador de fecha 3"/>
          <p:cNvSpPr>
            <a:spLocks noGrp="1"/>
          </p:cNvSpPr>
          <p:nvPr>
            <p:ph type="dt" sz="half" idx="16"/>
          </p:nvPr>
        </p:nvSpPr>
        <p:spPr>
          <a:xfrm>
            <a:off x="692203" y="6203524"/>
            <a:ext cx="2743200" cy="365125"/>
          </a:xfrm>
          <a:prstGeom prst="rect">
            <a:avLst/>
          </a:prstGeom>
        </p:spPr>
        <p:txBody>
          <a:bodyPr/>
          <a:lstStyle/>
          <a:p>
            <a:fld id="{543D50AD-C0F2-1A40-BA5A-18338CD04AA6}" type="datetime1">
              <a:rPr lang="es-ES" smtClean="0"/>
              <a:t>08/12/2020</a:t>
            </a:fld>
            <a:endParaRPr lang="es-ES_tradnl"/>
          </a:p>
        </p:txBody>
      </p:sp>
      <p:grpSp>
        <p:nvGrpSpPr>
          <p:cNvPr id="16" name="Agrupar 15"/>
          <p:cNvGrpSpPr/>
          <p:nvPr userDrawn="1"/>
        </p:nvGrpSpPr>
        <p:grpSpPr>
          <a:xfrm>
            <a:off x="8681515" y="-2857"/>
            <a:ext cx="3585562" cy="5083866"/>
            <a:chOff x="8688288" y="-2857"/>
            <a:chExt cx="3585562" cy="5083866"/>
          </a:xfrm>
        </p:grpSpPr>
        <p:sp>
          <p:nvSpPr>
            <p:cNvPr id="19" name="Freeform: Shape 30"/>
            <p:cNvSpPr/>
            <p:nvPr userDrawn="1"/>
          </p:nvSpPr>
          <p:spPr>
            <a:xfrm rot="5400000">
              <a:off x="7939136" y="746295"/>
              <a:ext cx="5083866" cy="3585562"/>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 name="connsiteX0" fmla="*/ 522925 w 4792740"/>
                <a:gd name="connsiteY0" fmla="*/ 3284284 h 3284284"/>
                <a:gd name="connsiteX1" fmla="*/ 0 w 4792740"/>
                <a:gd name="connsiteY1" fmla="*/ 0 h 3284284"/>
                <a:gd name="connsiteX2" fmla="*/ 4792740 w 4792740"/>
                <a:gd name="connsiteY2" fmla="*/ 2518533 h 3284284"/>
                <a:gd name="connsiteX3" fmla="*/ 4792740 w 4792740"/>
                <a:gd name="connsiteY3" fmla="*/ 3284284 h 3284284"/>
                <a:gd name="connsiteX4" fmla="*/ 522925 w 4792740"/>
                <a:gd name="connsiteY4" fmla="*/ 3284284 h 3284284"/>
                <a:gd name="connsiteX0" fmla="*/ 11297 w 4792740"/>
                <a:gd name="connsiteY0" fmla="*/ 2010655 h 3284284"/>
                <a:gd name="connsiteX1" fmla="*/ 0 w 4792740"/>
                <a:gd name="connsiteY1" fmla="*/ 0 h 3284284"/>
                <a:gd name="connsiteX2" fmla="*/ 4792740 w 4792740"/>
                <a:gd name="connsiteY2" fmla="*/ 2518533 h 3284284"/>
                <a:gd name="connsiteX3" fmla="*/ 4792740 w 4792740"/>
                <a:gd name="connsiteY3" fmla="*/ 3284284 h 3284284"/>
                <a:gd name="connsiteX4" fmla="*/ 11297 w 4792740"/>
                <a:gd name="connsiteY4" fmla="*/ 2010655 h 3284284"/>
                <a:gd name="connsiteX0" fmla="*/ 11297 w 5097540"/>
                <a:gd name="connsiteY0" fmla="*/ 2010655 h 5080427"/>
                <a:gd name="connsiteX1" fmla="*/ 0 w 5097540"/>
                <a:gd name="connsiteY1" fmla="*/ 0 h 5080427"/>
                <a:gd name="connsiteX2" fmla="*/ 4792740 w 5097540"/>
                <a:gd name="connsiteY2" fmla="*/ 2518533 h 5080427"/>
                <a:gd name="connsiteX3" fmla="*/ 5097540 w 5097540"/>
                <a:gd name="connsiteY3" fmla="*/ 5080427 h 5080427"/>
                <a:gd name="connsiteX4" fmla="*/ 11297 w 5097540"/>
                <a:gd name="connsiteY4" fmla="*/ 2010655 h 5080427"/>
                <a:gd name="connsiteX0" fmla="*/ 11297 w 5108429"/>
                <a:gd name="connsiteY0" fmla="*/ 2028498 h 5098270"/>
                <a:gd name="connsiteX1" fmla="*/ 0 w 5108429"/>
                <a:gd name="connsiteY1" fmla="*/ 17843 h 5098270"/>
                <a:gd name="connsiteX2" fmla="*/ 5108429 w 5108429"/>
                <a:gd name="connsiteY2" fmla="*/ 0 h 5098270"/>
                <a:gd name="connsiteX3" fmla="*/ 5097540 w 5108429"/>
                <a:gd name="connsiteY3" fmla="*/ 5098270 h 5098270"/>
                <a:gd name="connsiteX4" fmla="*/ 11297 w 5108429"/>
                <a:gd name="connsiteY4" fmla="*/ 2028498 h 5098270"/>
                <a:gd name="connsiteX0" fmla="*/ 11297 w 5108429"/>
                <a:gd name="connsiteY0" fmla="*/ 2028498 h 4924850"/>
                <a:gd name="connsiteX1" fmla="*/ 0 w 5108429"/>
                <a:gd name="connsiteY1" fmla="*/ 17843 h 4924850"/>
                <a:gd name="connsiteX2" fmla="*/ 5108429 w 5108429"/>
                <a:gd name="connsiteY2" fmla="*/ 0 h 4924850"/>
                <a:gd name="connsiteX3" fmla="*/ 4963535 w 5108429"/>
                <a:gd name="connsiteY3" fmla="*/ 4924850 h 4924850"/>
                <a:gd name="connsiteX4" fmla="*/ 11297 w 5108429"/>
                <a:gd name="connsiteY4" fmla="*/ 2028498 h 4924850"/>
                <a:gd name="connsiteX0" fmla="*/ 11297 w 5113994"/>
                <a:gd name="connsiteY0" fmla="*/ 2028498 h 5114036"/>
                <a:gd name="connsiteX1" fmla="*/ 0 w 5113994"/>
                <a:gd name="connsiteY1" fmla="*/ 17843 h 5114036"/>
                <a:gd name="connsiteX2" fmla="*/ 5108429 w 5113994"/>
                <a:gd name="connsiteY2" fmla="*/ 0 h 5114036"/>
                <a:gd name="connsiteX3" fmla="*/ 5113309 w 5113994"/>
                <a:gd name="connsiteY3" fmla="*/ 5114036 h 5114036"/>
                <a:gd name="connsiteX4" fmla="*/ 11297 w 5113994"/>
                <a:gd name="connsiteY4" fmla="*/ 2028498 h 5114036"/>
                <a:gd name="connsiteX0" fmla="*/ 11297 w 5113369"/>
                <a:gd name="connsiteY0" fmla="*/ 2010655 h 5096193"/>
                <a:gd name="connsiteX1" fmla="*/ 0 w 5113369"/>
                <a:gd name="connsiteY1" fmla="*/ 0 h 5096193"/>
                <a:gd name="connsiteX2" fmla="*/ 4958656 w 5113369"/>
                <a:gd name="connsiteY2" fmla="*/ 37336 h 5096193"/>
                <a:gd name="connsiteX3" fmla="*/ 5113309 w 5113369"/>
                <a:gd name="connsiteY3" fmla="*/ 5096193 h 5096193"/>
                <a:gd name="connsiteX4" fmla="*/ 11297 w 5113369"/>
                <a:gd name="connsiteY4" fmla="*/ 2010655 h 5096193"/>
                <a:gd name="connsiteX0" fmla="*/ 11297 w 5124194"/>
                <a:gd name="connsiteY0" fmla="*/ 2028498 h 5114036"/>
                <a:gd name="connsiteX1" fmla="*/ 0 w 5124194"/>
                <a:gd name="connsiteY1" fmla="*/ 17843 h 5114036"/>
                <a:gd name="connsiteX2" fmla="*/ 5124194 w 5124194"/>
                <a:gd name="connsiteY2" fmla="*/ 0 h 5114036"/>
                <a:gd name="connsiteX3" fmla="*/ 5113309 w 5124194"/>
                <a:gd name="connsiteY3" fmla="*/ 5114036 h 5114036"/>
                <a:gd name="connsiteX4" fmla="*/ 11297 w 5124194"/>
                <a:gd name="connsiteY4" fmla="*/ 2028498 h 5114036"/>
                <a:gd name="connsiteX0" fmla="*/ 11297 w 5113751"/>
                <a:gd name="connsiteY0" fmla="*/ 2020616 h 5106154"/>
                <a:gd name="connsiteX1" fmla="*/ 0 w 5113751"/>
                <a:gd name="connsiteY1" fmla="*/ 9961 h 5106154"/>
                <a:gd name="connsiteX2" fmla="*/ 5100546 w 5113751"/>
                <a:gd name="connsiteY2" fmla="*/ 0 h 5106154"/>
                <a:gd name="connsiteX3" fmla="*/ 5113309 w 5113751"/>
                <a:gd name="connsiteY3" fmla="*/ 5106154 h 5106154"/>
                <a:gd name="connsiteX4" fmla="*/ 11297 w 5113751"/>
                <a:gd name="connsiteY4" fmla="*/ 2020616 h 5106154"/>
                <a:gd name="connsiteX0" fmla="*/ 11297 w 5113998"/>
                <a:gd name="connsiteY0" fmla="*/ 2010661 h 5096199"/>
                <a:gd name="connsiteX1" fmla="*/ 0 w 5113998"/>
                <a:gd name="connsiteY1" fmla="*/ 6 h 5096199"/>
                <a:gd name="connsiteX2" fmla="*/ 5108500 w 5113998"/>
                <a:gd name="connsiteY2" fmla="*/ 1572355 h 5096199"/>
                <a:gd name="connsiteX3" fmla="*/ 5113309 w 5113998"/>
                <a:gd name="connsiteY3" fmla="*/ 5096199 h 5096199"/>
                <a:gd name="connsiteX4" fmla="*/ 11297 w 5113998"/>
                <a:gd name="connsiteY4" fmla="*/ 2010661 h 5096199"/>
                <a:gd name="connsiteX0" fmla="*/ 3343 w 5106044"/>
                <a:gd name="connsiteY0" fmla="*/ 500024 h 3585562"/>
                <a:gd name="connsiteX1" fmla="*/ 0 w 5106044"/>
                <a:gd name="connsiteY1" fmla="*/ 118 h 3585562"/>
                <a:gd name="connsiteX2" fmla="*/ 5100546 w 5106044"/>
                <a:gd name="connsiteY2" fmla="*/ 61718 h 3585562"/>
                <a:gd name="connsiteX3" fmla="*/ 5105355 w 5106044"/>
                <a:gd name="connsiteY3" fmla="*/ 3585562 h 3585562"/>
                <a:gd name="connsiteX4" fmla="*/ 3343 w 5106044"/>
                <a:gd name="connsiteY4" fmla="*/ 500024 h 358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044" h="3585562">
                  <a:moveTo>
                    <a:pt x="3343" y="500024"/>
                  </a:moveTo>
                  <a:cubicBezTo>
                    <a:pt x="-423" y="-170194"/>
                    <a:pt x="3766" y="670336"/>
                    <a:pt x="0" y="118"/>
                  </a:cubicBezTo>
                  <a:cubicBezTo>
                    <a:pt x="1700182" y="-3202"/>
                    <a:pt x="3400364" y="65038"/>
                    <a:pt x="5100546" y="61718"/>
                  </a:cubicBezTo>
                  <a:cubicBezTo>
                    <a:pt x="5096916" y="1761141"/>
                    <a:pt x="5108985" y="1886139"/>
                    <a:pt x="5105355" y="3585562"/>
                  </a:cubicBezTo>
                  <a:lnTo>
                    <a:pt x="3343" y="500024"/>
                  </a:lnTo>
                  <a:close/>
                </a:path>
              </a:pathLst>
            </a:custGeom>
            <a:solidFill>
              <a:srgbClr val="097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Normal" charset="0"/>
              </a:endParaRPr>
            </a:p>
          </p:txBody>
        </p:sp>
        <p:pic>
          <p:nvPicPr>
            <p:cNvPr id="20" name="Imagen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6587" y="4571999"/>
              <a:ext cx="2513855" cy="346623"/>
            </a:xfrm>
            <a:prstGeom prst="rect">
              <a:avLst/>
            </a:prstGeom>
          </p:spPr>
        </p:pic>
      </p:grpSp>
      <p:pic>
        <p:nvPicPr>
          <p:cNvPr id="5" name="Grafik 4" descr="Ein Bild, das Himmel, Boot, draußen, Tisch enthält.&#10;&#10;Mit sehr hoher Zuverlässigkeit generierte Beschreibung">
            <a:extLst>
              <a:ext uri="{FF2B5EF4-FFF2-40B4-BE49-F238E27FC236}">
                <a16:creationId xmlns:a16="http://schemas.microsoft.com/office/drawing/2014/main" id="{6724C199-7268-46E5-90DA-5A7C060D39C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833" y="-2857"/>
            <a:ext cx="11653501" cy="5094593"/>
          </a:xfrm>
          <a:prstGeom prst="rect">
            <a:avLst/>
          </a:prstGeom>
        </p:spPr>
      </p:pic>
    </p:spTree>
    <p:extLst>
      <p:ext uri="{BB962C8B-B14F-4D97-AF65-F5344CB8AC3E}">
        <p14:creationId xmlns:p14="http://schemas.microsoft.com/office/powerpoint/2010/main" val="255296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Índice">
    <p:spTree>
      <p:nvGrpSpPr>
        <p:cNvPr id="1" name=""/>
        <p:cNvGrpSpPr/>
        <p:nvPr/>
      </p:nvGrpSpPr>
      <p:grpSpPr>
        <a:xfrm>
          <a:off x="0" y="0"/>
          <a:ext cx="0" cy="0"/>
          <a:chOff x="0" y="0"/>
          <a:chExt cx="0" cy="0"/>
        </a:xfrm>
      </p:grpSpPr>
      <p:pic>
        <p:nvPicPr>
          <p:cNvPr id="14" name="Grafik 13" descr="Ein Bild, das Person, Mann, draußen, Gebäude enthält.&#10;&#10;Mit sehr hoher Zuverlässigkeit generierte Beschreibung">
            <a:extLst>
              <a:ext uri="{FF2B5EF4-FFF2-40B4-BE49-F238E27FC236}">
                <a16:creationId xmlns:a16="http://schemas.microsoft.com/office/drawing/2014/main" id="{7C6CFDFC-ED2B-4DF1-93B0-0F700D478C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69"/>
          <a:stretch/>
        </p:blipFill>
        <p:spPr>
          <a:xfrm>
            <a:off x="-4955" y="767"/>
            <a:ext cx="2743200" cy="6630676"/>
          </a:xfrm>
          <a:prstGeom prst="rect">
            <a:avLst/>
          </a:prstGeom>
          <a:blipFill>
            <a:blip r:embed="rId3" cstate="screen">
              <a:extLst>
                <a:ext uri="{28A0092B-C50C-407E-A947-70E740481C1C}">
                  <a14:useLocalDpi xmlns:a14="http://schemas.microsoft.com/office/drawing/2010/main"/>
                </a:ext>
              </a:extLst>
            </a:blip>
            <a:stretch>
              <a:fillRect/>
            </a:stretch>
          </a:blipFill>
        </p:spPr>
      </p:pic>
      <p:sp>
        <p:nvSpPr>
          <p:cNvPr id="15" name="Title 1">
            <a:extLst>
              <a:ext uri="{FF2B5EF4-FFF2-40B4-BE49-F238E27FC236}">
                <a16:creationId xmlns:a16="http://schemas.microsoft.com/office/drawing/2014/main" id="{0162AB15-7A60-42D1-A167-A486380EEE2C}"/>
              </a:ext>
            </a:extLst>
          </p:cNvPr>
          <p:cNvSpPr>
            <a:spLocks noGrp="1"/>
          </p:cNvSpPr>
          <p:nvPr>
            <p:ph type="ctrTitle" hasCustomPrompt="1"/>
          </p:nvPr>
        </p:nvSpPr>
        <p:spPr>
          <a:xfrm>
            <a:off x="3071665" y="1430687"/>
            <a:ext cx="8496944"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16" name="Text Placeholder 2">
            <a:extLst>
              <a:ext uri="{FF2B5EF4-FFF2-40B4-BE49-F238E27FC236}">
                <a16:creationId xmlns:a16="http://schemas.microsoft.com/office/drawing/2014/main" id="{2A6E923C-DC56-4B99-8684-52E22CF7CC7D}"/>
              </a:ext>
            </a:extLst>
          </p:cNvPr>
          <p:cNvSpPr>
            <a:spLocks noGrp="1"/>
          </p:cNvSpPr>
          <p:nvPr>
            <p:ph idx="1" hasCustomPrompt="1"/>
          </p:nvPr>
        </p:nvSpPr>
        <p:spPr>
          <a:xfrm>
            <a:off x="3071664" y="2360101"/>
            <a:ext cx="8496944" cy="4020919"/>
          </a:xfrm>
          <a:prstGeom prst="rect">
            <a:avLst/>
          </a:prstGeom>
        </p:spPr>
        <p:txBody>
          <a:bodyPr vert="horz" lIns="91440" tIns="45720" rIns="91440" bIns="45720" rtlCol="0">
            <a:normAutofit/>
          </a:bodyPr>
          <a:lstStyle>
            <a:lvl1pPr>
              <a:defRPr lang="en-US" baseline="0" dirty="0"/>
            </a:lvl1pPr>
          </a:lstStyle>
          <a:p>
            <a:pPr marL="0" lvl="0" indent="0">
              <a:lnSpc>
                <a:spcPct val="110000"/>
              </a:lnSpc>
              <a:spcBef>
                <a:spcPts val="200"/>
              </a:spcBef>
              <a:spcAft>
                <a:spcPts val="200"/>
              </a:spcAft>
              <a:buNone/>
            </a:pPr>
            <a:r>
              <a:rPr lang="en-US"/>
              <a:t>Click to add text</a:t>
            </a:r>
          </a:p>
        </p:txBody>
      </p:sp>
      <p:sp>
        <p:nvSpPr>
          <p:cNvPr id="7"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8" name="Textplatzhalter 3">
            <a:extLst>
              <a:ext uri="{FF2B5EF4-FFF2-40B4-BE49-F238E27FC236}">
                <a16:creationId xmlns:a16="http://schemas.microsoft.com/office/drawing/2014/main" id="{9CBB4E08-D2FC-4CC9-9E18-72835EA036F8}"/>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3356057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Small Photo Ship">
    <p:spTree>
      <p:nvGrpSpPr>
        <p:cNvPr id="1" name=""/>
        <p:cNvGrpSpPr/>
        <p:nvPr/>
      </p:nvGrpSpPr>
      <p:grpSpPr>
        <a:xfrm>
          <a:off x="0" y="0"/>
          <a:ext cx="0" cy="0"/>
          <a:chOff x="0" y="0"/>
          <a:chExt cx="0" cy="0"/>
        </a:xfrm>
      </p:grpSpPr>
      <p:sp>
        <p:nvSpPr>
          <p:cNvPr id="32" name="Title 1"/>
          <p:cNvSpPr>
            <a:spLocks noGrp="1"/>
          </p:cNvSpPr>
          <p:nvPr>
            <p:ph type="ctrTitle" hasCustomPrompt="1"/>
          </p:nvPr>
        </p:nvSpPr>
        <p:spPr>
          <a:xfrm>
            <a:off x="3071665" y="1430687"/>
            <a:ext cx="8496944"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33" name="Text Placeholder 2"/>
          <p:cNvSpPr>
            <a:spLocks noGrp="1"/>
          </p:cNvSpPr>
          <p:nvPr>
            <p:ph idx="1" hasCustomPrompt="1"/>
          </p:nvPr>
        </p:nvSpPr>
        <p:spPr>
          <a:xfrm>
            <a:off x="3071664" y="2360101"/>
            <a:ext cx="8496944" cy="4020919"/>
          </a:xfrm>
          <a:prstGeom prst="rect">
            <a:avLst/>
          </a:prstGeom>
        </p:spPr>
        <p:txBody>
          <a:bodyPr vert="horz" lIns="91440" tIns="45720" rIns="91440" bIns="45720" rtlCol="0">
            <a:normAutofit/>
          </a:bodyPr>
          <a:lstStyle>
            <a:lvl1pPr>
              <a:defRPr lang="en-US" baseline="0" dirty="0"/>
            </a:lvl1pPr>
          </a:lstStyle>
          <a:p>
            <a:pPr marL="0" lvl="0" indent="0">
              <a:lnSpc>
                <a:spcPct val="110000"/>
              </a:lnSpc>
              <a:spcBef>
                <a:spcPts val="200"/>
              </a:spcBef>
              <a:spcAft>
                <a:spcPts val="200"/>
              </a:spcAft>
              <a:buNone/>
            </a:pPr>
            <a:r>
              <a:rPr lang="en-US"/>
              <a:t>Click to add text</a:t>
            </a:r>
          </a:p>
        </p:txBody>
      </p:sp>
      <p:sp>
        <p:nvSpPr>
          <p:cNvPr id="7"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10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pic>
        <p:nvPicPr>
          <p:cNvPr id="3" name="Grafik 2" descr="Ein Bild, das Person, Gebäude, Boden, Mann enthält.&#10;&#10;Mit sehr hoher Zuverlässigkeit generierte Beschreibung">
            <a:extLst>
              <a:ext uri="{FF2B5EF4-FFF2-40B4-BE49-F238E27FC236}">
                <a16:creationId xmlns:a16="http://schemas.microsoft.com/office/drawing/2014/main" id="{F3025890-6C37-4B2A-AF7C-8D700DBC39B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080"/>
            <a:ext cx="2742857" cy="6628571"/>
          </a:xfrm>
          <a:prstGeom prst="rect">
            <a:avLst/>
          </a:prstGeom>
        </p:spPr>
      </p:pic>
      <p:sp>
        <p:nvSpPr>
          <p:cNvPr id="8" name="Textplatzhalter 3">
            <a:extLst>
              <a:ext uri="{FF2B5EF4-FFF2-40B4-BE49-F238E27FC236}">
                <a16:creationId xmlns:a16="http://schemas.microsoft.com/office/drawing/2014/main" id="{CC7936AA-904F-4589-8AA4-6DEE9E28570E}"/>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4106817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 Small Photo2">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2771EAF-2D46-48B7-A05C-014F081C8D7E}"/>
              </a:ext>
            </a:extLst>
          </p:cNvPr>
          <p:cNvSpPr>
            <a:spLocks noGrp="1"/>
          </p:cNvSpPr>
          <p:nvPr>
            <p:ph idx="28" hasCustomPrompt="1"/>
          </p:nvPr>
        </p:nvSpPr>
        <p:spPr>
          <a:xfrm>
            <a:off x="3071663" y="1230311"/>
            <a:ext cx="8496945" cy="5138958"/>
          </a:xfrm>
          <a:prstGeom prst="rect">
            <a:avLst/>
          </a:prstGeom>
        </p:spPr>
        <p:txBody>
          <a:bodyPr vert="horz" lIns="91440" tIns="45720" rIns="91440" bIns="45720" rtlCol="0">
            <a:normAutofit/>
          </a:bodyPr>
          <a:lstStyle>
            <a:lvl1pPr marL="0" marR="0" indent="0" algn="l" defTabSz="914400" rtl="0" eaLnBrk="1" fontAlgn="auto" latinLnBrk="0" hangingPunct="1">
              <a:lnSpc>
                <a:spcPct val="110000"/>
              </a:lnSpc>
              <a:spcBef>
                <a:spcPts val="200"/>
              </a:spcBef>
              <a:spcAft>
                <a:spcPts val="200"/>
              </a:spcAft>
              <a:buClrTx/>
              <a:buSzTx/>
              <a:buFont typeface="+mj-lt"/>
              <a:buNone/>
              <a:tabLst/>
              <a:defRPr sz="2000" baseline="0">
                <a:solidFill>
                  <a:srgbClr val="000000"/>
                </a:solidFill>
                <a:latin typeface="Segoe UI" charset="0"/>
                <a:ea typeface="Segoe UI" charset="0"/>
                <a:cs typeface="Segoe UI" charset="0"/>
              </a:defRPr>
            </a:lvl1pPr>
            <a:lvl2pPr marL="685800" marR="0" indent="-228600" algn="l" defTabSz="914400" rtl="0" eaLnBrk="1" fontAlgn="auto" latinLnBrk="0" hangingPunct="1">
              <a:lnSpc>
                <a:spcPct val="90000"/>
              </a:lnSpc>
              <a:spcBef>
                <a:spcPts val="500"/>
              </a:spcBef>
              <a:spcAft>
                <a:spcPts val="0"/>
              </a:spcAft>
              <a:buClrTx/>
              <a:buSzTx/>
              <a:buFont typeface="Arial"/>
              <a:buChar char="•"/>
              <a:tabLst/>
              <a:defRPr sz="1800"/>
            </a:lvl2pPr>
          </a:lstStyle>
          <a:p>
            <a:pPr lvl="0"/>
            <a:r>
              <a:rPr lang="en-GB" noProof="0"/>
              <a:t>Click to add text</a:t>
            </a:r>
          </a:p>
          <a:p>
            <a:pPr lvl="0"/>
            <a:endParaRPr lang="en-GB" noProof="0"/>
          </a:p>
        </p:txBody>
      </p:sp>
      <p:sp>
        <p:nvSpPr>
          <p:cNvPr id="15" name="Title 1">
            <a:extLst>
              <a:ext uri="{FF2B5EF4-FFF2-40B4-BE49-F238E27FC236}">
                <a16:creationId xmlns:a16="http://schemas.microsoft.com/office/drawing/2014/main" id="{0162AB15-7A60-42D1-A167-A486380EEE2C}"/>
              </a:ext>
            </a:extLst>
          </p:cNvPr>
          <p:cNvSpPr>
            <a:spLocks noGrp="1"/>
          </p:cNvSpPr>
          <p:nvPr>
            <p:ph type="ctrTitle" hasCustomPrompt="1"/>
          </p:nvPr>
        </p:nvSpPr>
        <p:spPr>
          <a:xfrm>
            <a:off x="3071665" y="280310"/>
            <a:ext cx="8496944"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7"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10" name="Textplatzhalter 3">
            <a:extLst>
              <a:ext uri="{FF2B5EF4-FFF2-40B4-BE49-F238E27FC236}">
                <a16:creationId xmlns:a16="http://schemas.microsoft.com/office/drawing/2014/main" id="{692A5A7A-DEB7-4F0D-8E6F-F763185EC3F6}"/>
              </a:ext>
            </a:extLst>
          </p:cNvPr>
          <p:cNvSpPr>
            <a:spLocks noGrp="1"/>
          </p:cNvSpPr>
          <p:nvPr>
            <p:ph type="body" sz="quarter" idx="29" hasCustomPrompt="1"/>
          </p:nvPr>
        </p:nvSpPr>
        <p:spPr>
          <a:xfrm>
            <a:off x="5211098" y="6622033"/>
            <a:ext cx="2294108" cy="213088"/>
          </a:xfr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
        <p:nvSpPr>
          <p:cNvPr id="12" name="Bildplatzhalter 2">
            <a:extLst>
              <a:ext uri="{FF2B5EF4-FFF2-40B4-BE49-F238E27FC236}">
                <a16:creationId xmlns:a16="http://schemas.microsoft.com/office/drawing/2014/main" id="{5A94CFC2-D0E9-4F85-9F2F-DE65E6A40F71}"/>
              </a:ext>
            </a:extLst>
          </p:cNvPr>
          <p:cNvSpPr>
            <a:spLocks noGrp="1"/>
          </p:cNvSpPr>
          <p:nvPr>
            <p:ph type="pic" sz="quarter" idx="30"/>
          </p:nvPr>
        </p:nvSpPr>
        <p:spPr>
          <a:xfrm>
            <a:off x="0" y="0"/>
            <a:ext cx="2743200" cy="6611938"/>
          </a:xfrm>
        </p:spPr>
        <p:txBody>
          <a:bodyPr/>
          <a:lstStyle/>
          <a:p>
            <a:endParaRPr lang="en-US"/>
          </a:p>
        </p:txBody>
      </p:sp>
    </p:spTree>
    <p:extLst>
      <p:ext uri="{BB962C8B-B14F-4D97-AF65-F5344CB8AC3E}">
        <p14:creationId xmlns:p14="http://schemas.microsoft.com/office/powerpoint/2010/main" val="614079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Small Photo2">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D8BCD475-057E-4A68-9BFB-DAB5B4BD33AC}"/>
              </a:ext>
            </a:extLst>
          </p:cNvPr>
          <p:cNvSpPr>
            <a:spLocks noGrp="1"/>
          </p:cNvSpPr>
          <p:nvPr>
            <p:ph type="body" sz="quarter" idx="31" hasCustomPrompt="1"/>
          </p:nvPr>
        </p:nvSpPr>
        <p:spPr>
          <a:xfrm>
            <a:off x="3071813" y="1230313"/>
            <a:ext cx="8496300" cy="5138737"/>
          </a:xfrm>
        </p:spPr>
        <p:txBody>
          <a:bodyPr/>
          <a:lstStyle>
            <a:lvl1pPr>
              <a:lnSpc>
                <a:spcPct val="110000"/>
              </a:lnSpc>
              <a:spcBef>
                <a:spcPts val="400"/>
              </a:spcBef>
              <a:spcAft>
                <a:spcPts val="400"/>
              </a:spcAft>
              <a:defRPr/>
            </a:lvl1pPr>
          </a:lstStyle>
          <a:p>
            <a:pPr lvl="0"/>
            <a:r>
              <a:rPr lang="de-DE"/>
              <a:t>Click </a:t>
            </a:r>
            <a:r>
              <a:rPr lang="de-DE" err="1"/>
              <a:t>to</a:t>
            </a:r>
            <a:r>
              <a:rPr lang="de-DE"/>
              <a:t> </a:t>
            </a:r>
            <a:r>
              <a:rPr lang="de-DE" err="1"/>
              <a:t>add</a:t>
            </a:r>
            <a:r>
              <a:rPr lang="de-DE"/>
              <a:t> </a:t>
            </a:r>
            <a:r>
              <a:rPr lang="de-DE" err="1"/>
              <a:t>bullet</a:t>
            </a:r>
            <a:r>
              <a:rPr lang="de-DE"/>
              <a:t> </a:t>
            </a:r>
            <a:r>
              <a:rPr lang="de-DE" err="1"/>
              <a:t>points</a:t>
            </a:r>
            <a:endParaRPr lang="de-DE"/>
          </a:p>
        </p:txBody>
      </p:sp>
      <p:sp>
        <p:nvSpPr>
          <p:cNvPr id="15" name="Title 1">
            <a:extLst>
              <a:ext uri="{FF2B5EF4-FFF2-40B4-BE49-F238E27FC236}">
                <a16:creationId xmlns:a16="http://schemas.microsoft.com/office/drawing/2014/main" id="{0162AB15-7A60-42D1-A167-A486380EEE2C}"/>
              </a:ext>
            </a:extLst>
          </p:cNvPr>
          <p:cNvSpPr>
            <a:spLocks noGrp="1"/>
          </p:cNvSpPr>
          <p:nvPr>
            <p:ph type="ctrTitle" hasCustomPrompt="1"/>
          </p:nvPr>
        </p:nvSpPr>
        <p:spPr>
          <a:xfrm>
            <a:off x="3071665" y="280310"/>
            <a:ext cx="8496944"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7"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10" name="Textplatzhalter 3">
            <a:extLst>
              <a:ext uri="{FF2B5EF4-FFF2-40B4-BE49-F238E27FC236}">
                <a16:creationId xmlns:a16="http://schemas.microsoft.com/office/drawing/2014/main" id="{692A5A7A-DEB7-4F0D-8E6F-F763185EC3F6}"/>
              </a:ext>
            </a:extLst>
          </p:cNvPr>
          <p:cNvSpPr>
            <a:spLocks noGrp="1"/>
          </p:cNvSpPr>
          <p:nvPr>
            <p:ph type="body" sz="quarter" idx="29" hasCustomPrompt="1"/>
          </p:nvPr>
        </p:nvSpPr>
        <p:spPr>
          <a:xfrm>
            <a:off x="5211098" y="6622033"/>
            <a:ext cx="2294108" cy="213088"/>
          </a:xfr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
        <p:nvSpPr>
          <p:cNvPr id="12" name="Bildplatzhalter 2">
            <a:extLst>
              <a:ext uri="{FF2B5EF4-FFF2-40B4-BE49-F238E27FC236}">
                <a16:creationId xmlns:a16="http://schemas.microsoft.com/office/drawing/2014/main" id="{5A94CFC2-D0E9-4F85-9F2F-DE65E6A40F71}"/>
              </a:ext>
            </a:extLst>
          </p:cNvPr>
          <p:cNvSpPr>
            <a:spLocks noGrp="1"/>
          </p:cNvSpPr>
          <p:nvPr>
            <p:ph type="pic" sz="quarter" idx="30"/>
          </p:nvPr>
        </p:nvSpPr>
        <p:spPr>
          <a:xfrm>
            <a:off x="0" y="0"/>
            <a:ext cx="2743200" cy="6611938"/>
          </a:xfrm>
        </p:spPr>
        <p:txBody>
          <a:bodyPr/>
          <a:lstStyle/>
          <a:p>
            <a:endParaRPr lang="en-US"/>
          </a:p>
        </p:txBody>
      </p:sp>
    </p:spTree>
    <p:extLst>
      <p:ext uri="{BB962C8B-B14F-4D97-AF65-F5344CB8AC3E}">
        <p14:creationId xmlns:p14="http://schemas.microsoft.com/office/powerpoint/2010/main" val="3799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 Small Photo">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9CC161DA-2A2D-498F-ACAC-D4B8998097DC}"/>
              </a:ext>
            </a:extLst>
          </p:cNvPr>
          <p:cNvSpPr>
            <a:spLocks noGrp="1"/>
          </p:cNvSpPr>
          <p:nvPr>
            <p:ph type="body" sz="quarter" idx="30" hasCustomPrompt="1"/>
          </p:nvPr>
        </p:nvSpPr>
        <p:spPr>
          <a:xfrm>
            <a:off x="3071169" y="2360613"/>
            <a:ext cx="8496944" cy="4021137"/>
          </a:xfrm>
        </p:spPr>
        <p:txBody>
          <a:bodyPr vert="horz" lIns="91440" tIns="45720" rIns="91440" bIns="45720" rtlCol="0">
            <a:normAutofit/>
          </a:bodyPr>
          <a:lstStyle>
            <a:lvl1pPr>
              <a:defRPr lang="de-DE" dirty="0"/>
            </a:lvl1pPr>
          </a:lstStyle>
          <a:p>
            <a:pPr lvl="0">
              <a:lnSpc>
                <a:spcPct val="110000"/>
              </a:lnSpc>
              <a:spcBef>
                <a:spcPts val="400"/>
              </a:spcBef>
              <a:spcAft>
                <a:spcPts val="400"/>
              </a:spcAft>
            </a:pPr>
            <a:r>
              <a:rPr lang="de-DE"/>
              <a:t>Click </a:t>
            </a:r>
            <a:r>
              <a:rPr lang="de-DE" err="1"/>
              <a:t>to</a:t>
            </a:r>
            <a:r>
              <a:rPr lang="de-DE"/>
              <a:t> </a:t>
            </a:r>
            <a:r>
              <a:rPr lang="de-DE" err="1"/>
              <a:t>add</a:t>
            </a:r>
            <a:r>
              <a:rPr lang="de-DE"/>
              <a:t> </a:t>
            </a:r>
            <a:r>
              <a:rPr lang="de-DE" err="1"/>
              <a:t>bullet</a:t>
            </a:r>
            <a:r>
              <a:rPr lang="de-DE"/>
              <a:t> </a:t>
            </a:r>
            <a:r>
              <a:rPr lang="de-DE" err="1"/>
              <a:t>points</a:t>
            </a:r>
            <a:endParaRPr lang="de-DE"/>
          </a:p>
        </p:txBody>
      </p:sp>
      <p:sp>
        <p:nvSpPr>
          <p:cNvPr id="3" name="Bildplatzhalter 2">
            <a:extLst>
              <a:ext uri="{FF2B5EF4-FFF2-40B4-BE49-F238E27FC236}">
                <a16:creationId xmlns:a16="http://schemas.microsoft.com/office/drawing/2014/main" id="{0C700B69-E9CF-477A-8BDE-45FFB27A580E}"/>
              </a:ext>
            </a:extLst>
          </p:cNvPr>
          <p:cNvSpPr>
            <a:spLocks noGrp="1"/>
          </p:cNvSpPr>
          <p:nvPr>
            <p:ph type="pic" sz="quarter" idx="28"/>
          </p:nvPr>
        </p:nvSpPr>
        <p:spPr>
          <a:xfrm>
            <a:off x="0" y="0"/>
            <a:ext cx="2743200" cy="6611938"/>
          </a:xfrm>
        </p:spPr>
        <p:txBody>
          <a:bodyPr/>
          <a:lstStyle/>
          <a:p>
            <a:endParaRPr lang="en-US"/>
          </a:p>
        </p:txBody>
      </p:sp>
      <p:sp>
        <p:nvSpPr>
          <p:cNvPr id="32" name="Title 1"/>
          <p:cNvSpPr>
            <a:spLocks noGrp="1"/>
          </p:cNvSpPr>
          <p:nvPr>
            <p:ph type="ctrTitle" hasCustomPrompt="1"/>
          </p:nvPr>
        </p:nvSpPr>
        <p:spPr>
          <a:xfrm>
            <a:off x="3071665" y="1430687"/>
            <a:ext cx="8496944"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7"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9" name="Textplatzhalter 3">
            <a:extLst>
              <a:ext uri="{FF2B5EF4-FFF2-40B4-BE49-F238E27FC236}">
                <a16:creationId xmlns:a16="http://schemas.microsoft.com/office/drawing/2014/main" id="{8D51B498-4C85-4DC3-830C-ED43B9BD3064}"/>
              </a:ext>
            </a:extLst>
          </p:cNvPr>
          <p:cNvSpPr>
            <a:spLocks noGrp="1"/>
          </p:cNvSpPr>
          <p:nvPr>
            <p:ph type="body" sz="quarter" idx="29" hasCustomPrompt="1"/>
          </p:nvPr>
        </p:nvSpPr>
        <p:spPr>
          <a:xfrm>
            <a:off x="5211098" y="6622033"/>
            <a:ext cx="2294108" cy="213088"/>
          </a:xfr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37474758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Text 1">
    <p:spTree>
      <p:nvGrpSpPr>
        <p:cNvPr id="1" name=""/>
        <p:cNvGrpSpPr/>
        <p:nvPr/>
      </p:nvGrpSpPr>
      <p:grpSpPr>
        <a:xfrm>
          <a:off x="0" y="0"/>
          <a:ext cx="0" cy="0"/>
          <a:chOff x="0" y="0"/>
          <a:chExt cx="0" cy="0"/>
        </a:xfrm>
      </p:grpSpPr>
      <p:sp>
        <p:nvSpPr>
          <p:cNvPr id="32" name="Title 1"/>
          <p:cNvSpPr>
            <a:spLocks noGrp="1"/>
          </p:cNvSpPr>
          <p:nvPr>
            <p:ph type="ctrTitle" hasCustomPrompt="1"/>
          </p:nvPr>
        </p:nvSpPr>
        <p:spPr>
          <a:xfrm>
            <a:off x="1119379" y="274845"/>
            <a:ext cx="8795183"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GB" noProof="0"/>
              <a:t>Click to add title</a:t>
            </a:r>
          </a:p>
        </p:txBody>
      </p:sp>
      <p:sp>
        <p:nvSpPr>
          <p:cNvPr id="13" name="Text Placeholder 2"/>
          <p:cNvSpPr>
            <a:spLocks noGrp="1"/>
          </p:cNvSpPr>
          <p:nvPr>
            <p:ph idx="1" hasCustomPrompt="1"/>
          </p:nvPr>
        </p:nvSpPr>
        <p:spPr>
          <a:xfrm>
            <a:off x="1119379" y="1230311"/>
            <a:ext cx="10449230" cy="5138958"/>
          </a:xfrm>
          <a:prstGeom prst="rect">
            <a:avLst/>
          </a:prstGeom>
        </p:spPr>
        <p:txBody>
          <a:bodyPr vert="horz" lIns="91440" tIns="45720" rIns="91440" bIns="45720" rtlCol="0">
            <a:normAutofit/>
          </a:bodyPr>
          <a:lstStyle>
            <a:lvl1pPr>
              <a:defRPr lang="en-GB" baseline="0" noProof="0" dirty="0"/>
            </a:lvl1pPr>
          </a:lstStyle>
          <a:p>
            <a:pPr marL="0" lvl="0" indent="0">
              <a:lnSpc>
                <a:spcPct val="110000"/>
              </a:lnSpc>
              <a:spcBef>
                <a:spcPts val="200"/>
              </a:spcBef>
              <a:spcAft>
                <a:spcPts val="200"/>
              </a:spcAft>
              <a:buNone/>
            </a:pPr>
            <a:r>
              <a:rPr lang="en-GB" noProof="0"/>
              <a:t>Click to add text</a:t>
            </a:r>
          </a:p>
          <a:p>
            <a:pPr marL="0" lvl="0" indent="0">
              <a:lnSpc>
                <a:spcPct val="110000"/>
              </a:lnSpc>
              <a:spcBef>
                <a:spcPts val="200"/>
              </a:spcBef>
              <a:spcAft>
                <a:spcPts val="200"/>
              </a:spcAft>
              <a:buNone/>
            </a:pPr>
            <a:endParaRPr lang="en-GB" noProof="0"/>
          </a:p>
        </p:txBody>
      </p:sp>
      <p:sp>
        <p:nvSpPr>
          <p:cNvPr id="6"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10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7" name="Textplatzhalter 3">
            <a:extLst>
              <a:ext uri="{FF2B5EF4-FFF2-40B4-BE49-F238E27FC236}">
                <a16:creationId xmlns:a16="http://schemas.microsoft.com/office/drawing/2014/main" id="{8D08D27F-FEC8-4BB0-BC62-45AC481ED67F}"/>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1062927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mp; Text 1">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5C492E07-D5A6-48F3-9153-E6A5E8A125FB}"/>
              </a:ext>
            </a:extLst>
          </p:cNvPr>
          <p:cNvSpPr>
            <a:spLocks noGrp="1"/>
          </p:cNvSpPr>
          <p:nvPr>
            <p:ph type="body" sz="quarter" idx="29" hasCustomPrompt="1"/>
          </p:nvPr>
        </p:nvSpPr>
        <p:spPr>
          <a:xfrm>
            <a:off x="1119188" y="1230313"/>
            <a:ext cx="10448925" cy="5138737"/>
          </a:xfrm>
        </p:spPr>
        <p:txBody>
          <a:bodyPr/>
          <a:lstStyle>
            <a:lvl1pPr>
              <a:lnSpc>
                <a:spcPct val="110000"/>
              </a:lnSpc>
              <a:spcBef>
                <a:spcPts val="400"/>
              </a:spcBef>
              <a:spcAft>
                <a:spcPts val="400"/>
              </a:spcAft>
              <a:defRPr/>
            </a:lvl1pPr>
          </a:lstStyle>
          <a:p>
            <a:pPr lvl="0"/>
            <a:r>
              <a:rPr lang="de-DE"/>
              <a:t>Click </a:t>
            </a:r>
            <a:r>
              <a:rPr lang="de-DE" err="1"/>
              <a:t>to</a:t>
            </a:r>
            <a:r>
              <a:rPr lang="de-DE"/>
              <a:t> </a:t>
            </a:r>
            <a:r>
              <a:rPr lang="de-DE" err="1"/>
              <a:t>add</a:t>
            </a:r>
            <a:r>
              <a:rPr lang="de-DE"/>
              <a:t> </a:t>
            </a:r>
            <a:r>
              <a:rPr lang="de-DE" err="1"/>
              <a:t>bullet</a:t>
            </a:r>
            <a:r>
              <a:rPr lang="de-DE"/>
              <a:t> </a:t>
            </a:r>
            <a:r>
              <a:rPr lang="de-DE" err="1"/>
              <a:t>points</a:t>
            </a:r>
            <a:endParaRPr lang="de-DE"/>
          </a:p>
        </p:txBody>
      </p:sp>
      <p:sp>
        <p:nvSpPr>
          <p:cNvPr id="32" name="Title 1"/>
          <p:cNvSpPr>
            <a:spLocks noGrp="1"/>
          </p:cNvSpPr>
          <p:nvPr>
            <p:ph type="ctrTitle" hasCustomPrompt="1"/>
          </p:nvPr>
        </p:nvSpPr>
        <p:spPr>
          <a:xfrm>
            <a:off x="1119379" y="274845"/>
            <a:ext cx="8795183"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GB" noProof="0"/>
              <a:t>Click to add title</a:t>
            </a:r>
          </a:p>
        </p:txBody>
      </p:sp>
      <p:sp>
        <p:nvSpPr>
          <p:cNvPr id="6"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10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8" name="Textplatzhalter 3">
            <a:extLst>
              <a:ext uri="{FF2B5EF4-FFF2-40B4-BE49-F238E27FC236}">
                <a16:creationId xmlns:a16="http://schemas.microsoft.com/office/drawing/2014/main" id="{A8B0E8A9-2A6E-4FF1-849F-D130EF2D6115}"/>
              </a:ext>
            </a:extLst>
          </p:cNvPr>
          <p:cNvSpPr>
            <a:spLocks noGrp="1"/>
          </p:cNvSpPr>
          <p:nvPr>
            <p:ph type="body" sz="quarter" idx="28" hasCustomPrompt="1"/>
          </p:nvPr>
        </p:nvSpPr>
        <p:spPr>
          <a:xfrm>
            <a:off x="5211098" y="6622033"/>
            <a:ext cx="2294108" cy="213088"/>
          </a:xfr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591961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Text 2">
    <p:spTree>
      <p:nvGrpSpPr>
        <p:cNvPr id="1" name=""/>
        <p:cNvGrpSpPr/>
        <p:nvPr/>
      </p:nvGrpSpPr>
      <p:grpSpPr>
        <a:xfrm>
          <a:off x="0" y="0"/>
          <a:ext cx="0" cy="0"/>
          <a:chOff x="0" y="0"/>
          <a:chExt cx="0" cy="0"/>
        </a:xfrm>
      </p:grpSpPr>
      <p:sp>
        <p:nvSpPr>
          <p:cNvPr id="32" name="Title 1"/>
          <p:cNvSpPr>
            <a:spLocks noGrp="1"/>
          </p:cNvSpPr>
          <p:nvPr>
            <p:ph type="ctrTitle" hasCustomPrompt="1"/>
          </p:nvPr>
        </p:nvSpPr>
        <p:spPr>
          <a:xfrm>
            <a:off x="1119379" y="1107056"/>
            <a:ext cx="10449230"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11" name="Text Placeholder 2"/>
          <p:cNvSpPr>
            <a:spLocks noGrp="1"/>
          </p:cNvSpPr>
          <p:nvPr>
            <p:ph idx="1" hasCustomPrompt="1"/>
          </p:nvPr>
        </p:nvSpPr>
        <p:spPr>
          <a:xfrm>
            <a:off x="1119378" y="2058062"/>
            <a:ext cx="10449229" cy="4307486"/>
          </a:xfrm>
          <a:prstGeom prst="rect">
            <a:avLst/>
          </a:prstGeom>
        </p:spPr>
        <p:txBody>
          <a:bodyPr vert="horz" lIns="91440" tIns="45720" rIns="91440" bIns="45720" rtlCol="0">
            <a:normAutofit/>
          </a:bodyPr>
          <a:lstStyle>
            <a:lvl1pPr>
              <a:defRPr lang="en-US" baseline="0" dirty="0"/>
            </a:lvl1pPr>
          </a:lstStyle>
          <a:p>
            <a:pPr marL="0" lvl="0" indent="0">
              <a:lnSpc>
                <a:spcPct val="110000"/>
              </a:lnSpc>
              <a:spcBef>
                <a:spcPts val="200"/>
              </a:spcBef>
              <a:spcAft>
                <a:spcPts val="200"/>
              </a:spcAft>
              <a:buNone/>
            </a:pPr>
            <a:r>
              <a:rPr lang="en-US"/>
              <a:t>Click to add text</a:t>
            </a:r>
          </a:p>
        </p:txBody>
      </p:sp>
      <p:sp>
        <p:nvSpPr>
          <p:cNvPr id="6"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7" name="Textplatzhalter 3">
            <a:extLst>
              <a:ext uri="{FF2B5EF4-FFF2-40B4-BE49-F238E27FC236}">
                <a16:creationId xmlns:a16="http://schemas.microsoft.com/office/drawing/2014/main" id="{19DCF58C-CA17-401F-B24D-7E3613C38DAF}"/>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3470822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mp; Text 2">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DAE14EEB-FEA2-4607-88A4-4C888ACA1419}"/>
              </a:ext>
            </a:extLst>
          </p:cNvPr>
          <p:cNvSpPr>
            <a:spLocks noGrp="1"/>
          </p:cNvSpPr>
          <p:nvPr>
            <p:ph type="body" sz="quarter" idx="29" hasCustomPrompt="1"/>
          </p:nvPr>
        </p:nvSpPr>
        <p:spPr>
          <a:xfrm>
            <a:off x="1119188" y="2057400"/>
            <a:ext cx="10448925" cy="4308475"/>
          </a:xfrm>
        </p:spPr>
        <p:txBody>
          <a:bodyPr/>
          <a:lstStyle>
            <a:lvl1pPr>
              <a:lnSpc>
                <a:spcPct val="110000"/>
              </a:lnSpc>
              <a:spcBef>
                <a:spcPts val="400"/>
              </a:spcBef>
              <a:spcAft>
                <a:spcPts val="400"/>
              </a:spcAft>
              <a:defRPr/>
            </a:lvl1pPr>
          </a:lstStyle>
          <a:p>
            <a:pPr lvl="0"/>
            <a:r>
              <a:rPr lang="de-DE"/>
              <a:t>Click </a:t>
            </a:r>
            <a:r>
              <a:rPr lang="de-DE" err="1"/>
              <a:t>to</a:t>
            </a:r>
            <a:r>
              <a:rPr lang="de-DE"/>
              <a:t> </a:t>
            </a:r>
            <a:r>
              <a:rPr lang="de-DE" err="1"/>
              <a:t>add</a:t>
            </a:r>
            <a:r>
              <a:rPr lang="de-DE"/>
              <a:t> </a:t>
            </a:r>
            <a:r>
              <a:rPr lang="de-DE" err="1"/>
              <a:t>bullet</a:t>
            </a:r>
            <a:r>
              <a:rPr lang="de-DE"/>
              <a:t> </a:t>
            </a:r>
            <a:r>
              <a:rPr lang="de-DE" err="1"/>
              <a:t>points</a:t>
            </a:r>
            <a:endParaRPr lang="de-DE"/>
          </a:p>
        </p:txBody>
      </p:sp>
      <p:sp>
        <p:nvSpPr>
          <p:cNvPr id="32" name="Title 1"/>
          <p:cNvSpPr>
            <a:spLocks noGrp="1"/>
          </p:cNvSpPr>
          <p:nvPr>
            <p:ph type="ctrTitle" hasCustomPrompt="1"/>
          </p:nvPr>
        </p:nvSpPr>
        <p:spPr>
          <a:xfrm>
            <a:off x="1119379" y="1107056"/>
            <a:ext cx="10449230"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6"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7" name="Textplatzhalter 3">
            <a:extLst>
              <a:ext uri="{FF2B5EF4-FFF2-40B4-BE49-F238E27FC236}">
                <a16:creationId xmlns:a16="http://schemas.microsoft.com/office/drawing/2014/main" id="{37146F0E-AC70-4D83-9EA3-8C58F38A031C}"/>
              </a:ext>
            </a:extLst>
          </p:cNvPr>
          <p:cNvSpPr>
            <a:spLocks noGrp="1"/>
          </p:cNvSpPr>
          <p:nvPr>
            <p:ph type="body" sz="quarter" idx="28" hasCustomPrompt="1"/>
          </p:nvPr>
        </p:nvSpPr>
        <p:spPr>
          <a:xfrm>
            <a:off x="5211098" y="6622033"/>
            <a:ext cx="2294108" cy="213088"/>
          </a:xfr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3698143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Text on the right">
    <p:spTree>
      <p:nvGrpSpPr>
        <p:cNvPr id="1" name=""/>
        <p:cNvGrpSpPr/>
        <p:nvPr/>
      </p:nvGrpSpPr>
      <p:grpSpPr>
        <a:xfrm>
          <a:off x="0" y="0"/>
          <a:ext cx="0" cy="0"/>
          <a:chOff x="0" y="0"/>
          <a:chExt cx="0" cy="0"/>
        </a:xfrm>
      </p:grpSpPr>
      <p:sp>
        <p:nvSpPr>
          <p:cNvPr id="32" name="Title 1"/>
          <p:cNvSpPr>
            <a:spLocks noGrp="1"/>
          </p:cNvSpPr>
          <p:nvPr>
            <p:ph type="ctrTitle" hasCustomPrompt="1"/>
          </p:nvPr>
        </p:nvSpPr>
        <p:spPr>
          <a:xfrm>
            <a:off x="7534703" y="1107056"/>
            <a:ext cx="4033906"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11" name="Text Placeholder 2"/>
          <p:cNvSpPr>
            <a:spLocks noGrp="1"/>
          </p:cNvSpPr>
          <p:nvPr>
            <p:ph idx="1" hasCustomPrompt="1"/>
          </p:nvPr>
        </p:nvSpPr>
        <p:spPr>
          <a:xfrm>
            <a:off x="7534701" y="2087559"/>
            <a:ext cx="4033906" cy="4307486"/>
          </a:xfrm>
          <a:prstGeom prst="rect">
            <a:avLst/>
          </a:prstGeom>
        </p:spPr>
        <p:txBody>
          <a:bodyPr vert="horz" lIns="91440" tIns="45720" rIns="91440" bIns="45720" rtlCol="0">
            <a:normAutofit/>
          </a:bodyPr>
          <a:lstStyle>
            <a:lvl1pPr>
              <a:defRPr lang="en-US" baseline="0" dirty="0"/>
            </a:lvl1pPr>
          </a:lstStyle>
          <a:p>
            <a:pPr marL="0" lvl="0" indent="0">
              <a:lnSpc>
                <a:spcPct val="110000"/>
              </a:lnSpc>
              <a:spcBef>
                <a:spcPts val="200"/>
              </a:spcBef>
              <a:spcAft>
                <a:spcPts val="200"/>
              </a:spcAft>
              <a:buNone/>
            </a:pPr>
            <a:r>
              <a:rPr lang="en-US"/>
              <a:t>Click to add text</a:t>
            </a:r>
          </a:p>
        </p:txBody>
      </p:sp>
      <p:sp>
        <p:nvSpPr>
          <p:cNvPr id="6"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7" name="Textplatzhalter 3">
            <a:extLst>
              <a:ext uri="{FF2B5EF4-FFF2-40B4-BE49-F238E27FC236}">
                <a16:creationId xmlns:a16="http://schemas.microsoft.com/office/drawing/2014/main" id="{1ABC92C7-CC35-4F43-935F-E8F7E5D0768D}"/>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18859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 Plane">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734989D-CFCE-4860-9853-3DA09C61ACEF}"/>
              </a:ext>
            </a:extLst>
          </p:cNvPr>
          <p:cNvSpPr/>
          <p:nvPr userDrawn="1"/>
        </p:nvSpPr>
        <p:spPr>
          <a:xfrm>
            <a:off x="0" y="-2857"/>
            <a:ext cx="12192000" cy="6860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hasCustomPrompt="1"/>
          </p:nvPr>
        </p:nvSpPr>
        <p:spPr>
          <a:xfrm>
            <a:off x="551384" y="5106000"/>
            <a:ext cx="8136904" cy="559163"/>
          </a:xfrm>
          <a:prstGeom prst="rect">
            <a:avLst/>
          </a:prstGeom>
        </p:spPr>
        <p:txBody>
          <a:bodyPr lIns="274320" rIns="0" anchor="b">
            <a:noAutofit/>
          </a:bodyPr>
          <a:lstStyle>
            <a:lvl1pPr algn="l">
              <a:defRPr sz="3200" b="1" i="0" u="none" cap="all" baseline="0">
                <a:solidFill>
                  <a:srgbClr val="0979E3"/>
                </a:solidFill>
                <a:latin typeface="Segoe UI Black" charset="0"/>
                <a:ea typeface="Segoe UI Black" charset="0"/>
                <a:cs typeface="Segoe UI Black" charset="0"/>
              </a:defRPr>
            </a:lvl1pPr>
          </a:lstStyle>
          <a:p>
            <a:r>
              <a:rPr lang="en-US"/>
              <a:t>Click to add text</a:t>
            </a:r>
          </a:p>
        </p:txBody>
      </p:sp>
      <p:sp>
        <p:nvSpPr>
          <p:cNvPr id="39" name="Subtitle 2"/>
          <p:cNvSpPr>
            <a:spLocks noGrp="1"/>
          </p:cNvSpPr>
          <p:nvPr>
            <p:ph type="subTitle" idx="1" hasCustomPrompt="1"/>
          </p:nvPr>
        </p:nvSpPr>
        <p:spPr>
          <a:xfrm>
            <a:off x="551383" y="5730399"/>
            <a:ext cx="6964465" cy="407890"/>
          </a:xfrm>
          <a:prstGeom prst="rect">
            <a:avLst/>
          </a:prstGeom>
        </p:spPr>
        <p:txBody>
          <a:bodyPr lIns="274320" rIns="0">
            <a:normAutofit/>
          </a:bodyPr>
          <a:lstStyle>
            <a:lvl1pPr marL="0" indent="0" algn="l">
              <a:buNone/>
              <a:defRPr sz="1800" b="1" i="0">
                <a:solidFill>
                  <a:srgbClr val="5A616B"/>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1" name="Marcador de fecha 10"/>
          <p:cNvSpPr>
            <a:spLocks noGrp="1"/>
          </p:cNvSpPr>
          <p:nvPr>
            <p:ph type="dt" sz="half" idx="14"/>
          </p:nvPr>
        </p:nvSpPr>
        <p:spPr>
          <a:xfrm>
            <a:off x="734291" y="6203524"/>
            <a:ext cx="2743200" cy="365125"/>
          </a:xfrm>
          <a:prstGeom prst="rect">
            <a:avLst/>
          </a:prstGeom>
        </p:spPr>
        <p:txBody>
          <a:bodyPr/>
          <a:lstStyle/>
          <a:p>
            <a:fld id="{543D50AD-C0F2-1A40-BA5A-18338CD04AA6}" type="datetime1">
              <a:rPr lang="es-ES" smtClean="0"/>
              <a:t>08/12/2020</a:t>
            </a:fld>
            <a:endParaRPr lang="es-ES_tradnl"/>
          </a:p>
        </p:txBody>
      </p:sp>
      <p:grpSp>
        <p:nvGrpSpPr>
          <p:cNvPr id="8" name="Agrupar 7"/>
          <p:cNvGrpSpPr/>
          <p:nvPr userDrawn="1"/>
        </p:nvGrpSpPr>
        <p:grpSpPr>
          <a:xfrm>
            <a:off x="8688288" y="-2857"/>
            <a:ext cx="3585562" cy="5083866"/>
            <a:chOff x="8688288" y="-2857"/>
            <a:chExt cx="3585562" cy="5083866"/>
          </a:xfrm>
        </p:grpSpPr>
        <p:sp>
          <p:nvSpPr>
            <p:cNvPr id="9" name="Freeform: Shape 30"/>
            <p:cNvSpPr/>
            <p:nvPr userDrawn="1"/>
          </p:nvSpPr>
          <p:spPr>
            <a:xfrm rot="5400000">
              <a:off x="7939136" y="746295"/>
              <a:ext cx="5083866" cy="3585562"/>
            </a:xfrm>
            <a:custGeom>
              <a:avLst/>
              <a:gdLst>
                <a:gd name="connsiteX0" fmla="*/ 0 w 4269815"/>
                <a:gd name="connsiteY0" fmla="*/ 3295170 h 3295170"/>
                <a:gd name="connsiteX1" fmla="*/ 2383562 w 4269815"/>
                <a:gd name="connsiteY1" fmla="*/ 0 h 3295170"/>
                <a:gd name="connsiteX2" fmla="*/ 4269815 w 4269815"/>
                <a:gd name="connsiteY2" fmla="*/ 2529419 h 3295170"/>
                <a:gd name="connsiteX3" fmla="*/ 4269815 w 4269815"/>
                <a:gd name="connsiteY3" fmla="*/ 3295170 h 3295170"/>
                <a:gd name="connsiteX0" fmla="*/ 522925 w 4792740"/>
                <a:gd name="connsiteY0" fmla="*/ 3284284 h 3284284"/>
                <a:gd name="connsiteX1" fmla="*/ 0 w 4792740"/>
                <a:gd name="connsiteY1" fmla="*/ 0 h 3284284"/>
                <a:gd name="connsiteX2" fmla="*/ 4792740 w 4792740"/>
                <a:gd name="connsiteY2" fmla="*/ 2518533 h 3284284"/>
                <a:gd name="connsiteX3" fmla="*/ 4792740 w 4792740"/>
                <a:gd name="connsiteY3" fmla="*/ 3284284 h 3284284"/>
                <a:gd name="connsiteX4" fmla="*/ 522925 w 4792740"/>
                <a:gd name="connsiteY4" fmla="*/ 3284284 h 3284284"/>
                <a:gd name="connsiteX0" fmla="*/ 11297 w 4792740"/>
                <a:gd name="connsiteY0" fmla="*/ 2010655 h 3284284"/>
                <a:gd name="connsiteX1" fmla="*/ 0 w 4792740"/>
                <a:gd name="connsiteY1" fmla="*/ 0 h 3284284"/>
                <a:gd name="connsiteX2" fmla="*/ 4792740 w 4792740"/>
                <a:gd name="connsiteY2" fmla="*/ 2518533 h 3284284"/>
                <a:gd name="connsiteX3" fmla="*/ 4792740 w 4792740"/>
                <a:gd name="connsiteY3" fmla="*/ 3284284 h 3284284"/>
                <a:gd name="connsiteX4" fmla="*/ 11297 w 4792740"/>
                <a:gd name="connsiteY4" fmla="*/ 2010655 h 3284284"/>
                <a:gd name="connsiteX0" fmla="*/ 11297 w 5097540"/>
                <a:gd name="connsiteY0" fmla="*/ 2010655 h 5080427"/>
                <a:gd name="connsiteX1" fmla="*/ 0 w 5097540"/>
                <a:gd name="connsiteY1" fmla="*/ 0 h 5080427"/>
                <a:gd name="connsiteX2" fmla="*/ 4792740 w 5097540"/>
                <a:gd name="connsiteY2" fmla="*/ 2518533 h 5080427"/>
                <a:gd name="connsiteX3" fmla="*/ 5097540 w 5097540"/>
                <a:gd name="connsiteY3" fmla="*/ 5080427 h 5080427"/>
                <a:gd name="connsiteX4" fmla="*/ 11297 w 5097540"/>
                <a:gd name="connsiteY4" fmla="*/ 2010655 h 5080427"/>
                <a:gd name="connsiteX0" fmla="*/ 11297 w 5108429"/>
                <a:gd name="connsiteY0" fmla="*/ 2028498 h 5098270"/>
                <a:gd name="connsiteX1" fmla="*/ 0 w 5108429"/>
                <a:gd name="connsiteY1" fmla="*/ 17843 h 5098270"/>
                <a:gd name="connsiteX2" fmla="*/ 5108429 w 5108429"/>
                <a:gd name="connsiteY2" fmla="*/ 0 h 5098270"/>
                <a:gd name="connsiteX3" fmla="*/ 5097540 w 5108429"/>
                <a:gd name="connsiteY3" fmla="*/ 5098270 h 5098270"/>
                <a:gd name="connsiteX4" fmla="*/ 11297 w 5108429"/>
                <a:gd name="connsiteY4" fmla="*/ 2028498 h 5098270"/>
                <a:gd name="connsiteX0" fmla="*/ 11297 w 5108429"/>
                <a:gd name="connsiteY0" fmla="*/ 2028498 h 4924850"/>
                <a:gd name="connsiteX1" fmla="*/ 0 w 5108429"/>
                <a:gd name="connsiteY1" fmla="*/ 17843 h 4924850"/>
                <a:gd name="connsiteX2" fmla="*/ 5108429 w 5108429"/>
                <a:gd name="connsiteY2" fmla="*/ 0 h 4924850"/>
                <a:gd name="connsiteX3" fmla="*/ 4963535 w 5108429"/>
                <a:gd name="connsiteY3" fmla="*/ 4924850 h 4924850"/>
                <a:gd name="connsiteX4" fmla="*/ 11297 w 5108429"/>
                <a:gd name="connsiteY4" fmla="*/ 2028498 h 4924850"/>
                <a:gd name="connsiteX0" fmla="*/ 11297 w 5113994"/>
                <a:gd name="connsiteY0" fmla="*/ 2028498 h 5114036"/>
                <a:gd name="connsiteX1" fmla="*/ 0 w 5113994"/>
                <a:gd name="connsiteY1" fmla="*/ 17843 h 5114036"/>
                <a:gd name="connsiteX2" fmla="*/ 5108429 w 5113994"/>
                <a:gd name="connsiteY2" fmla="*/ 0 h 5114036"/>
                <a:gd name="connsiteX3" fmla="*/ 5113309 w 5113994"/>
                <a:gd name="connsiteY3" fmla="*/ 5114036 h 5114036"/>
                <a:gd name="connsiteX4" fmla="*/ 11297 w 5113994"/>
                <a:gd name="connsiteY4" fmla="*/ 2028498 h 5114036"/>
                <a:gd name="connsiteX0" fmla="*/ 11297 w 5113369"/>
                <a:gd name="connsiteY0" fmla="*/ 2010655 h 5096193"/>
                <a:gd name="connsiteX1" fmla="*/ 0 w 5113369"/>
                <a:gd name="connsiteY1" fmla="*/ 0 h 5096193"/>
                <a:gd name="connsiteX2" fmla="*/ 4958656 w 5113369"/>
                <a:gd name="connsiteY2" fmla="*/ 37336 h 5096193"/>
                <a:gd name="connsiteX3" fmla="*/ 5113309 w 5113369"/>
                <a:gd name="connsiteY3" fmla="*/ 5096193 h 5096193"/>
                <a:gd name="connsiteX4" fmla="*/ 11297 w 5113369"/>
                <a:gd name="connsiteY4" fmla="*/ 2010655 h 5096193"/>
                <a:gd name="connsiteX0" fmla="*/ 11297 w 5124194"/>
                <a:gd name="connsiteY0" fmla="*/ 2028498 h 5114036"/>
                <a:gd name="connsiteX1" fmla="*/ 0 w 5124194"/>
                <a:gd name="connsiteY1" fmla="*/ 17843 h 5114036"/>
                <a:gd name="connsiteX2" fmla="*/ 5124194 w 5124194"/>
                <a:gd name="connsiteY2" fmla="*/ 0 h 5114036"/>
                <a:gd name="connsiteX3" fmla="*/ 5113309 w 5124194"/>
                <a:gd name="connsiteY3" fmla="*/ 5114036 h 5114036"/>
                <a:gd name="connsiteX4" fmla="*/ 11297 w 5124194"/>
                <a:gd name="connsiteY4" fmla="*/ 2028498 h 5114036"/>
                <a:gd name="connsiteX0" fmla="*/ 11297 w 5113751"/>
                <a:gd name="connsiteY0" fmla="*/ 2020616 h 5106154"/>
                <a:gd name="connsiteX1" fmla="*/ 0 w 5113751"/>
                <a:gd name="connsiteY1" fmla="*/ 9961 h 5106154"/>
                <a:gd name="connsiteX2" fmla="*/ 5100546 w 5113751"/>
                <a:gd name="connsiteY2" fmla="*/ 0 h 5106154"/>
                <a:gd name="connsiteX3" fmla="*/ 5113309 w 5113751"/>
                <a:gd name="connsiteY3" fmla="*/ 5106154 h 5106154"/>
                <a:gd name="connsiteX4" fmla="*/ 11297 w 5113751"/>
                <a:gd name="connsiteY4" fmla="*/ 2020616 h 5106154"/>
                <a:gd name="connsiteX0" fmla="*/ 11297 w 5113998"/>
                <a:gd name="connsiteY0" fmla="*/ 2010661 h 5096199"/>
                <a:gd name="connsiteX1" fmla="*/ 0 w 5113998"/>
                <a:gd name="connsiteY1" fmla="*/ 6 h 5096199"/>
                <a:gd name="connsiteX2" fmla="*/ 5108500 w 5113998"/>
                <a:gd name="connsiteY2" fmla="*/ 1572355 h 5096199"/>
                <a:gd name="connsiteX3" fmla="*/ 5113309 w 5113998"/>
                <a:gd name="connsiteY3" fmla="*/ 5096199 h 5096199"/>
                <a:gd name="connsiteX4" fmla="*/ 11297 w 5113998"/>
                <a:gd name="connsiteY4" fmla="*/ 2010661 h 5096199"/>
                <a:gd name="connsiteX0" fmla="*/ 3343 w 5106044"/>
                <a:gd name="connsiteY0" fmla="*/ 500024 h 3585562"/>
                <a:gd name="connsiteX1" fmla="*/ 0 w 5106044"/>
                <a:gd name="connsiteY1" fmla="*/ 118 h 3585562"/>
                <a:gd name="connsiteX2" fmla="*/ 5100546 w 5106044"/>
                <a:gd name="connsiteY2" fmla="*/ 61718 h 3585562"/>
                <a:gd name="connsiteX3" fmla="*/ 5105355 w 5106044"/>
                <a:gd name="connsiteY3" fmla="*/ 3585562 h 3585562"/>
                <a:gd name="connsiteX4" fmla="*/ 3343 w 5106044"/>
                <a:gd name="connsiteY4" fmla="*/ 500024 h 358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044" h="3585562">
                  <a:moveTo>
                    <a:pt x="3343" y="500024"/>
                  </a:moveTo>
                  <a:cubicBezTo>
                    <a:pt x="-423" y="-170194"/>
                    <a:pt x="3766" y="670336"/>
                    <a:pt x="0" y="118"/>
                  </a:cubicBezTo>
                  <a:cubicBezTo>
                    <a:pt x="1700182" y="-3202"/>
                    <a:pt x="3400364" y="65038"/>
                    <a:pt x="5100546" y="61718"/>
                  </a:cubicBezTo>
                  <a:cubicBezTo>
                    <a:pt x="5096916" y="1761141"/>
                    <a:pt x="5108985" y="1886139"/>
                    <a:pt x="5105355" y="3585562"/>
                  </a:cubicBezTo>
                  <a:lnTo>
                    <a:pt x="3343" y="500024"/>
                  </a:lnTo>
                  <a:close/>
                </a:path>
              </a:pathLst>
            </a:custGeom>
            <a:solidFill>
              <a:srgbClr val="097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Normal" charset="0"/>
              </a:endParaRPr>
            </a:p>
          </p:txBody>
        </p:sp>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6587" y="4571999"/>
              <a:ext cx="2513855" cy="346623"/>
            </a:xfrm>
            <a:prstGeom prst="rect">
              <a:avLst/>
            </a:prstGeom>
          </p:spPr>
        </p:pic>
      </p:grpSp>
      <p:pic>
        <p:nvPicPr>
          <p:cNvPr id="12" name="Grafik 11" descr="Ein Bild, das Himmel, Ebene, draußen, Flugzeug enthält.&#10;&#10;Mit sehr hoher Zuverlässigkeit generierte Beschreibung">
            <a:extLst>
              <a:ext uri="{FF2B5EF4-FFF2-40B4-BE49-F238E27FC236}">
                <a16:creationId xmlns:a16="http://schemas.microsoft.com/office/drawing/2014/main" id="{81192D81-ADAE-4765-81F0-9C63DF7BE99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80" y="-2858"/>
            <a:ext cx="11646261" cy="5083865"/>
          </a:xfrm>
          <a:prstGeom prst="rect">
            <a:avLst/>
          </a:prstGeom>
        </p:spPr>
      </p:pic>
      <p:pic>
        <p:nvPicPr>
          <p:cNvPr id="14" name="Grafik 13" descr="Ein Bild, das Himmel, Ebene, draußen, Flugzeug enthält.&#10;&#10;Mit sehr hoher Zuverlässigkeit generierte Beschreibung">
            <a:extLst>
              <a:ext uri="{FF2B5EF4-FFF2-40B4-BE49-F238E27FC236}">
                <a16:creationId xmlns:a16="http://schemas.microsoft.com/office/drawing/2014/main" id="{3F50609D-3080-4B8C-89E4-E80EFB9053F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341" y="-27852"/>
            <a:ext cx="11646261" cy="508386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6_Text 1 colunm + photo">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E34C3BC-4108-453E-85E1-D7363B35AD02}"/>
              </a:ext>
            </a:extLst>
          </p:cNvPr>
          <p:cNvSpPr>
            <a:spLocks noGrp="1"/>
          </p:cNvSpPr>
          <p:nvPr>
            <p:ph type="body" sz="quarter" idx="30" hasCustomPrompt="1"/>
          </p:nvPr>
        </p:nvSpPr>
        <p:spPr>
          <a:xfrm>
            <a:off x="7534275" y="2087563"/>
            <a:ext cx="4033906" cy="4294187"/>
          </a:xfrm>
        </p:spPr>
        <p:txBody>
          <a:bodyPr vert="horz" lIns="91440" tIns="45720" rIns="91440" bIns="45720" rtlCol="0">
            <a:normAutofit/>
          </a:bodyPr>
          <a:lstStyle>
            <a:lvl1pPr>
              <a:defRPr lang="de-DE" dirty="0"/>
            </a:lvl1pPr>
          </a:lstStyle>
          <a:p>
            <a:pPr lvl="0">
              <a:lnSpc>
                <a:spcPct val="110000"/>
              </a:lnSpc>
              <a:spcBef>
                <a:spcPts val="400"/>
              </a:spcBef>
              <a:spcAft>
                <a:spcPts val="400"/>
              </a:spcAft>
            </a:pPr>
            <a:r>
              <a:rPr lang="de-DE"/>
              <a:t>Click </a:t>
            </a:r>
            <a:r>
              <a:rPr lang="de-DE" err="1"/>
              <a:t>to</a:t>
            </a:r>
            <a:r>
              <a:rPr lang="de-DE"/>
              <a:t> </a:t>
            </a:r>
            <a:r>
              <a:rPr lang="de-DE" err="1"/>
              <a:t>add</a:t>
            </a:r>
            <a:r>
              <a:rPr lang="de-DE"/>
              <a:t> </a:t>
            </a:r>
            <a:r>
              <a:rPr lang="de-DE" err="1"/>
              <a:t>bullet</a:t>
            </a:r>
            <a:r>
              <a:rPr lang="de-DE"/>
              <a:t> </a:t>
            </a:r>
            <a:r>
              <a:rPr lang="de-DE" err="1"/>
              <a:t>points</a:t>
            </a:r>
            <a:endParaRPr lang="de-DE"/>
          </a:p>
        </p:txBody>
      </p:sp>
      <p:sp>
        <p:nvSpPr>
          <p:cNvPr id="3" name="Bildplatzhalter 2">
            <a:extLst>
              <a:ext uri="{FF2B5EF4-FFF2-40B4-BE49-F238E27FC236}">
                <a16:creationId xmlns:a16="http://schemas.microsoft.com/office/drawing/2014/main" id="{B9066866-A064-4935-91A8-91152347047D}"/>
              </a:ext>
            </a:extLst>
          </p:cNvPr>
          <p:cNvSpPr>
            <a:spLocks noGrp="1"/>
          </p:cNvSpPr>
          <p:nvPr>
            <p:ph type="pic" sz="quarter" idx="28"/>
          </p:nvPr>
        </p:nvSpPr>
        <p:spPr>
          <a:xfrm>
            <a:off x="0" y="0"/>
            <a:ext cx="7065963" cy="6611938"/>
          </a:xfrm>
        </p:spPr>
        <p:txBody>
          <a:bodyPr/>
          <a:lstStyle/>
          <a:p>
            <a:endParaRPr lang="en-US"/>
          </a:p>
        </p:txBody>
      </p:sp>
      <p:sp>
        <p:nvSpPr>
          <p:cNvPr id="7" name="Title 1">
            <a:extLst>
              <a:ext uri="{FF2B5EF4-FFF2-40B4-BE49-F238E27FC236}">
                <a16:creationId xmlns:a16="http://schemas.microsoft.com/office/drawing/2014/main" id="{8BEECEED-E7BD-4B67-BCD5-77FB79945D41}"/>
              </a:ext>
            </a:extLst>
          </p:cNvPr>
          <p:cNvSpPr>
            <a:spLocks noGrp="1"/>
          </p:cNvSpPr>
          <p:nvPr>
            <p:ph type="ctrTitle" hasCustomPrompt="1"/>
          </p:nvPr>
        </p:nvSpPr>
        <p:spPr>
          <a:xfrm>
            <a:off x="7534703" y="1107056"/>
            <a:ext cx="4033906"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8"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40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9" name="Textplatzhalter 3">
            <a:extLst>
              <a:ext uri="{FF2B5EF4-FFF2-40B4-BE49-F238E27FC236}">
                <a16:creationId xmlns:a16="http://schemas.microsoft.com/office/drawing/2014/main" id="{3DB14363-9E09-4E53-8F5D-B3A528589097}"/>
              </a:ext>
            </a:extLst>
          </p:cNvPr>
          <p:cNvSpPr>
            <a:spLocks noGrp="1"/>
          </p:cNvSpPr>
          <p:nvPr>
            <p:ph type="body" sz="quarter" idx="29" hasCustomPrompt="1"/>
          </p:nvPr>
        </p:nvSpPr>
        <p:spPr>
          <a:xfrm>
            <a:off x="5211098" y="6622033"/>
            <a:ext cx="2294108" cy="213088"/>
          </a:xfr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3928222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4D21286-7DA8-416F-9630-12C19895FD5C}"/>
              </a:ext>
            </a:extLst>
          </p:cNvPr>
          <p:cNvSpPr>
            <a:spLocks noGrp="1"/>
          </p:cNvSpPr>
          <p:nvPr>
            <p:ph type="ctrTitle" hasCustomPrompt="1"/>
          </p:nvPr>
        </p:nvSpPr>
        <p:spPr>
          <a:xfrm>
            <a:off x="1119379" y="274845"/>
            <a:ext cx="8795183"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GB" noProof="0"/>
              <a:t>Click to add title</a:t>
            </a:r>
          </a:p>
        </p:txBody>
      </p:sp>
      <p:sp>
        <p:nvSpPr>
          <p:cNvPr id="5"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6" name="Textplatzhalter 3">
            <a:extLst>
              <a:ext uri="{FF2B5EF4-FFF2-40B4-BE49-F238E27FC236}">
                <a16:creationId xmlns:a16="http://schemas.microsoft.com/office/drawing/2014/main" id="{8F2EA435-F76D-44EC-9E40-5446B0ECF78B}"/>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33498218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E40147A-DFF2-4E61-AAAC-3B6695EC2C0C}"/>
              </a:ext>
            </a:extLst>
          </p:cNvPr>
          <p:cNvSpPr>
            <a:spLocks noGrp="1"/>
          </p:cNvSpPr>
          <p:nvPr>
            <p:ph type="ctrTitle" hasCustomPrompt="1"/>
          </p:nvPr>
        </p:nvSpPr>
        <p:spPr>
          <a:xfrm>
            <a:off x="1119379" y="1107056"/>
            <a:ext cx="10449230"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5" name="Marcador de número de diapositiva 16">
            <a:extLst>
              <a:ext uri="{FF2B5EF4-FFF2-40B4-BE49-F238E27FC236}">
                <a16:creationId xmlns:a16="http://schemas.microsoft.com/office/drawing/2014/main" id="{25668DA4-0CAC-4450-83FF-D893BD6905D0}"/>
              </a:ext>
            </a:extLst>
          </p:cNvPr>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6" name="Textplatzhalter 3">
            <a:extLst>
              <a:ext uri="{FF2B5EF4-FFF2-40B4-BE49-F238E27FC236}">
                <a16:creationId xmlns:a16="http://schemas.microsoft.com/office/drawing/2014/main" id="{7431F803-7FB1-49FF-B3AD-E1D085F25EE4}"/>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4259373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a:xfrm>
            <a:off x="1122137" y="2058062"/>
            <a:ext cx="4931295" cy="4307485"/>
          </a:xfrm>
          <a:prstGeom prst="rect">
            <a:avLst/>
          </a:prstGeom>
          <a:ln>
            <a:noFill/>
          </a:ln>
        </p:spPr>
        <p:txBody>
          <a:bodyPr vert="horz" lIns="91440" tIns="45720" rIns="91440" bIns="45720" rtlCol="0">
            <a:normAutofit/>
          </a:bodyPr>
          <a:lstStyle>
            <a:lvl1pPr marL="342900" marR="0" indent="-342900" algn="l" defTabSz="914400" rtl="0" eaLnBrk="1" fontAlgn="auto" latinLnBrk="0" hangingPunct="1">
              <a:lnSpc>
                <a:spcPct val="110000"/>
              </a:lnSpc>
              <a:spcBef>
                <a:spcPts val="400"/>
              </a:spcBef>
              <a:spcAft>
                <a:spcPts val="400"/>
              </a:spcAft>
              <a:buClrTx/>
              <a:buSzTx/>
              <a:buFont typeface="+mj-lt"/>
              <a:buAutoNum type="arabicParenR"/>
              <a:tabLst/>
              <a:defRPr sz="2000" baseline="0">
                <a:solidFill>
                  <a:srgbClr val="0979E3"/>
                </a:solidFill>
                <a:latin typeface="Segoe UI" charset="0"/>
                <a:ea typeface="Segoe UI" charset="0"/>
                <a:cs typeface="Segoe UI" charset="0"/>
              </a:defRPr>
            </a:lvl1pPr>
            <a:lvl2pPr marL="685800" marR="0" indent="-228600" algn="l" defTabSz="914400" rtl="0" eaLnBrk="1" fontAlgn="auto" latinLnBrk="0" hangingPunct="1">
              <a:lnSpc>
                <a:spcPct val="110000"/>
              </a:lnSpc>
              <a:spcBef>
                <a:spcPts val="400"/>
              </a:spcBef>
              <a:spcAft>
                <a:spcPts val="400"/>
              </a:spcAft>
              <a:buClrTx/>
              <a:buSzTx/>
              <a:buFont typeface="Arial"/>
              <a:buChar char="•"/>
              <a:tabLst/>
              <a:defRPr sz="1600">
                <a:solidFill>
                  <a:srgbClr val="6A717A"/>
                </a:solidFill>
              </a:defRPr>
            </a:lvl2pPr>
            <a:lvl3pPr marL="1143000" marR="0" indent="-228600" algn="l" defTabSz="914400" rtl="0" eaLnBrk="1" fontAlgn="auto" latinLnBrk="0" hangingPunct="1">
              <a:lnSpc>
                <a:spcPct val="110000"/>
              </a:lnSpc>
              <a:spcBef>
                <a:spcPts val="400"/>
              </a:spcBef>
              <a:spcAft>
                <a:spcPts val="400"/>
              </a:spcAft>
              <a:buClrTx/>
              <a:buSzTx/>
              <a:buFont typeface="Arial"/>
              <a:buChar char="•"/>
              <a:tabLst/>
              <a:defRPr sz="1400">
                <a:solidFill>
                  <a:srgbClr val="6A717A"/>
                </a:solidFill>
              </a:defRPr>
            </a:lvl3pPr>
          </a:lstStyle>
          <a:p>
            <a:pPr lvl="0"/>
            <a:r>
              <a:rPr lang="en-GB" noProof="0"/>
              <a:t>Click to add text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endParaRPr lang="en-GB" noProof="0"/>
          </a:p>
          <a:p>
            <a:pPr lvl="0"/>
            <a:r>
              <a:rPr lang="en-GB" noProof="0"/>
              <a:t>Click to add text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endParaRPr lang="en-GB" noProof="0"/>
          </a:p>
          <a:p>
            <a:pPr lvl="0"/>
            <a:r>
              <a:rPr lang="en-GB" noProof="0"/>
              <a:t>Click to add text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endParaRPr lang="en-GB" noProof="0"/>
          </a:p>
          <a:p>
            <a:pPr lvl="0"/>
            <a:endParaRPr lang="en-GB" noProof="0"/>
          </a:p>
          <a:p>
            <a:pPr lvl="0"/>
            <a:endParaRPr lang="en-GB" noProof="0"/>
          </a:p>
        </p:txBody>
      </p:sp>
      <p:sp>
        <p:nvSpPr>
          <p:cNvPr id="25" name="Text Placeholder 2"/>
          <p:cNvSpPr>
            <a:spLocks noGrp="1"/>
          </p:cNvSpPr>
          <p:nvPr>
            <p:ph idx="28" hasCustomPrompt="1"/>
          </p:nvPr>
        </p:nvSpPr>
        <p:spPr>
          <a:xfrm>
            <a:off x="6310194" y="2058062"/>
            <a:ext cx="4931295" cy="4307485"/>
          </a:xfrm>
          <a:prstGeom prst="rect">
            <a:avLst/>
          </a:prstGeom>
          <a:ln>
            <a:noFill/>
          </a:ln>
        </p:spPr>
        <p:txBody>
          <a:bodyPr vert="horz" lIns="91440" tIns="45720" rIns="91440" bIns="45720" rtlCol="0">
            <a:normAutofit/>
          </a:bodyPr>
          <a:lstStyle>
            <a:lvl1pPr marL="342900" marR="0" indent="-342900" algn="l" defTabSz="914400" rtl="0" eaLnBrk="1" fontAlgn="auto" latinLnBrk="0" hangingPunct="1">
              <a:lnSpc>
                <a:spcPct val="110000"/>
              </a:lnSpc>
              <a:spcBef>
                <a:spcPts val="400"/>
              </a:spcBef>
              <a:spcAft>
                <a:spcPts val="400"/>
              </a:spcAft>
              <a:buClrTx/>
              <a:buSzTx/>
              <a:buFont typeface="+mj-lt"/>
              <a:buAutoNum type="arabicParenR" startAt="4"/>
              <a:tabLst/>
              <a:defRPr sz="2000" baseline="0">
                <a:solidFill>
                  <a:srgbClr val="0979E3"/>
                </a:solidFill>
                <a:latin typeface="Segoe UI" charset="0"/>
                <a:ea typeface="Segoe UI" charset="0"/>
                <a:cs typeface="Segoe UI" charset="0"/>
              </a:defRPr>
            </a:lvl1pPr>
            <a:lvl2pPr marL="685800" marR="0" indent="-228600" algn="l" defTabSz="914400" rtl="0" eaLnBrk="1" fontAlgn="auto" latinLnBrk="0" hangingPunct="1">
              <a:lnSpc>
                <a:spcPct val="110000"/>
              </a:lnSpc>
              <a:spcBef>
                <a:spcPts val="400"/>
              </a:spcBef>
              <a:spcAft>
                <a:spcPts val="400"/>
              </a:spcAft>
              <a:buClrTx/>
              <a:buSzTx/>
              <a:buFont typeface="Arial"/>
              <a:buChar char="•"/>
              <a:tabLst/>
              <a:defRPr sz="1600">
                <a:solidFill>
                  <a:srgbClr val="6A717A"/>
                </a:solidFill>
              </a:defRPr>
            </a:lvl2pPr>
            <a:lvl3pPr marL="1143000" marR="0" indent="-228600" algn="l" defTabSz="914400" rtl="0" eaLnBrk="1" fontAlgn="auto" latinLnBrk="0" hangingPunct="1">
              <a:lnSpc>
                <a:spcPct val="110000"/>
              </a:lnSpc>
              <a:spcBef>
                <a:spcPts val="400"/>
              </a:spcBef>
              <a:spcAft>
                <a:spcPts val="400"/>
              </a:spcAft>
              <a:buClrTx/>
              <a:buSzTx/>
              <a:buFont typeface="Arial"/>
              <a:buChar char="•"/>
              <a:tabLst/>
              <a:defRPr sz="1400">
                <a:solidFill>
                  <a:srgbClr val="6A717A"/>
                </a:solidFill>
              </a:defRPr>
            </a:lvl3pPr>
          </a:lstStyle>
          <a:p>
            <a:pPr lvl="0"/>
            <a:r>
              <a:rPr lang="en-GB" noProof="0"/>
              <a:t>Click to add text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endParaRPr lang="en-GB" noProof="0"/>
          </a:p>
          <a:p>
            <a:pPr lvl="0"/>
            <a:r>
              <a:rPr lang="en-GB" noProof="0"/>
              <a:t>Click to add text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endParaRPr lang="en-GB" noProof="0"/>
          </a:p>
          <a:p>
            <a:pPr lvl="0"/>
            <a:r>
              <a:rPr lang="en-GB" noProof="0"/>
              <a:t>Click to add text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endParaRPr lang="en-GB" noProof="0"/>
          </a:p>
          <a:p>
            <a:pPr lvl="0"/>
            <a:endParaRPr lang="en-GB" noProof="0"/>
          </a:p>
          <a:p>
            <a:pPr lvl="0"/>
            <a:endParaRPr lang="en-GB" noProof="0"/>
          </a:p>
        </p:txBody>
      </p:sp>
      <p:sp>
        <p:nvSpPr>
          <p:cNvPr id="12"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40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pic>
        <p:nvPicPr>
          <p:cNvPr id="11" name="Imagen 10"/>
          <p:cNvPicPr>
            <a:picLocks noChangeAspect="1"/>
          </p:cNvPicPr>
          <p:nvPr userDrawn="1"/>
        </p:nvPicPr>
        <p:blipFill rotWithShape="1">
          <a:blip r:embed="rId2" cstate="screen">
            <a:extLst>
              <a:ext uri="{28A0092B-C50C-407E-A947-70E740481C1C}">
                <a14:useLocalDpi xmlns:a14="http://schemas.microsoft.com/office/drawing/2010/main"/>
              </a:ext>
            </a:extLst>
          </a:blip>
          <a:srcRect l="5305" t="41071" r="5185" b="40704"/>
          <a:stretch/>
        </p:blipFill>
        <p:spPr>
          <a:xfrm>
            <a:off x="9966288" y="420020"/>
            <a:ext cx="1577975" cy="227027"/>
          </a:xfrm>
          <a:prstGeom prst="rect">
            <a:avLst/>
          </a:prstGeom>
        </p:spPr>
      </p:pic>
      <p:sp>
        <p:nvSpPr>
          <p:cNvPr id="8" name="Title 1">
            <a:extLst>
              <a:ext uri="{FF2B5EF4-FFF2-40B4-BE49-F238E27FC236}">
                <a16:creationId xmlns:a16="http://schemas.microsoft.com/office/drawing/2014/main" id="{2261F4D3-2B47-4262-94A1-36183918FA8B}"/>
              </a:ext>
            </a:extLst>
          </p:cNvPr>
          <p:cNvSpPr>
            <a:spLocks noGrp="1"/>
          </p:cNvSpPr>
          <p:nvPr>
            <p:ph type="ctrTitle" hasCustomPrompt="1"/>
          </p:nvPr>
        </p:nvSpPr>
        <p:spPr>
          <a:xfrm>
            <a:off x="1119379" y="1107056"/>
            <a:ext cx="10449230"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AGENDA</a:t>
            </a:r>
          </a:p>
        </p:txBody>
      </p:sp>
    </p:spTree>
    <p:extLst>
      <p:ext uri="{BB962C8B-B14F-4D97-AF65-F5344CB8AC3E}">
        <p14:creationId xmlns:p14="http://schemas.microsoft.com/office/powerpoint/2010/main" val="320912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3" name="Text Placeholder 2"/>
          <p:cNvSpPr>
            <a:spLocks noGrp="1"/>
          </p:cNvSpPr>
          <p:nvPr>
            <p:ph idx="1" hasCustomPrompt="1"/>
          </p:nvPr>
        </p:nvSpPr>
        <p:spPr>
          <a:xfrm>
            <a:off x="1122137" y="2058062"/>
            <a:ext cx="10446471" cy="4307485"/>
          </a:xfrm>
          <a:prstGeom prst="rect">
            <a:avLst/>
          </a:prstGeom>
          <a:ln>
            <a:noFill/>
          </a:ln>
        </p:spPr>
        <p:txBody>
          <a:bodyPr vert="horz" lIns="91440" tIns="45720" rIns="91440" bIns="45720" rtlCol="0">
            <a:normAutofit/>
          </a:bodyPr>
          <a:lstStyle>
            <a:lvl1pPr marL="342900" marR="0" indent="-342900" algn="l" defTabSz="914400" rtl="0" eaLnBrk="1" fontAlgn="auto" latinLnBrk="0" hangingPunct="1">
              <a:lnSpc>
                <a:spcPct val="110000"/>
              </a:lnSpc>
              <a:spcBef>
                <a:spcPts val="400"/>
              </a:spcBef>
              <a:spcAft>
                <a:spcPts val="400"/>
              </a:spcAft>
              <a:buClrTx/>
              <a:buSzTx/>
              <a:buFont typeface="+mj-lt"/>
              <a:buAutoNum type="arabicParenR"/>
              <a:tabLst/>
              <a:defRPr sz="2000" baseline="0">
                <a:solidFill>
                  <a:srgbClr val="0979E3"/>
                </a:solidFill>
                <a:latin typeface="Segoe UI" charset="0"/>
                <a:ea typeface="Segoe UI" charset="0"/>
                <a:cs typeface="Segoe UI" charset="0"/>
              </a:defRPr>
            </a:lvl1pPr>
            <a:lvl2pPr marL="685800" marR="0" indent="-228600" algn="l" defTabSz="914400" rtl="0" eaLnBrk="1" fontAlgn="auto" latinLnBrk="0" hangingPunct="1">
              <a:lnSpc>
                <a:spcPct val="110000"/>
              </a:lnSpc>
              <a:spcBef>
                <a:spcPts val="400"/>
              </a:spcBef>
              <a:spcAft>
                <a:spcPts val="400"/>
              </a:spcAft>
              <a:buClrTx/>
              <a:buSzTx/>
              <a:buFont typeface="Arial"/>
              <a:buChar char="•"/>
              <a:tabLst/>
              <a:defRPr sz="1600">
                <a:solidFill>
                  <a:srgbClr val="6A717A"/>
                </a:solidFill>
              </a:defRPr>
            </a:lvl2pPr>
            <a:lvl3pPr marL="1143000" marR="0" indent="-228600" algn="l" defTabSz="914400" rtl="0" eaLnBrk="1" fontAlgn="auto" latinLnBrk="0" hangingPunct="1">
              <a:lnSpc>
                <a:spcPct val="110000"/>
              </a:lnSpc>
              <a:spcBef>
                <a:spcPts val="400"/>
              </a:spcBef>
              <a:spcAft>
                <a:spcPts val="400"/>
              </a:spcAft>
              <a:buClrTx/>
              <a:buSzTx/>
              <a:buFont typeface="Arial"/>
              <a:buChar char="•"/>
              <a:tabLst/>
              <a:defRPr sz="1400">
                <a:solidFill>
                  <a:srgbClr val="6A717A"/>
                </a:solidFill>
              </a:defRPr>
            </a:lvl3pPr>
          </a:lstStyle>
          <a:p>
            <a:pPr lvl="0"/>
            <a:r>
              <a:rPr lang="en-GB" noProof="0"/>
              <a:t>Click to add text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endParaRPr lang="en-GB" noProof="0"/>
          </a:p>
          <a:p>
            <a:pPr lvl="0"/>
            <a:r>
              <a:rPr lang="en-GB" noProof="0"/>
              <a:t>Click to add text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endParaRPr lang="en-GB" noProof="0"/>
          </a:p>
          <a:p>
            <a:pPr lvl="0"/>
            <a:r>
              <a:rPr lang="en-GB" noProof="0"/>
              <a:t>Click to add text</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r>
              <a:rPr lang="en-GB" noProof="0"/>
              <a:t>Click to add text</a:t>
            </a:r>
          </a:p>
          <a:p>
            <a:pPr marL="1143000" marR="0" lvl="2" indent="-228600" algn="l" defTabSz="914400" rtl="0" eaLnBrk="1" fontAlgn="auto" latinLnBrk="0" hangingPunct="1">
              <a:lnSpc>
                <a:spcPct val="90000"/>
              </a:lnSpc>
              <a:spcBef>
                <a:spcPts val="500"/>
              </a:spcBef>
              <a:spcAft>
                <a:spcPts val="0"/>
              </a:spcAft>
              <a:buClrTx/>
              <a:buSzTx/>
              <a:buFont typeface="Arial"/>
              <a:buChar char="•"/>
              <a:tabLst/>
              <a:defRPr/>
            </a:pPr>
            <a:endParaRPr lang="en-GB" noProof="0"/>
          </a:p>
          <a:p>
            <a:pPr lvl="0"/>
            <a:endParaRPr lang="en-GB" noProof="0"/>
          </a:p>
          <a:p>
            <a:pPr lvl="0"/>
            <a:endParaRPr lang="en-GB" noProof="0"/>
          </a:p>
        </p:txBody>
      </p:sp>
      <p:sp>
        <p:nvSpPr>
          <p:cNvPr id="12"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40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pic>
        <p:nvPicPr>
          <p:cNvPr id="11" name="Imagen 10"/>
          <p:cNvPicPr>
            <a:picLocks noChangeAspect="1"/>
          </p:cNvPicPr>
          <p:nvPr userDrawn="1"/>
        </p:nvPicPr>
        <p:blipFill rotWithShape="1">
          <a:blip r:embed="rId2" cstate="screen">
            <a:extLst>
              <a:ext uri="{28A0092B-C50C-407E-A947-70E740481C1C}">
                <a14:useLocalDpi xmlns:a14="http://schemas.microsoft.com/office/drawing/2010/main"/>
              </a:ext>
            </a:extLst>
          </a:blip>
          <a:srcRect l="5305" t="41071" r="5185" b="40704"/>
          <a:stretch/>
        </p:blipFill>
        <p:spPr>
          <a:xfrm>
            <a:off x="9966288" y="420020"/>
            <a:ext cx="1577975" cy="227027"/>
          </a:xfrm>
          <a:prstGeom prst="rect">
            <a:avLst/>
          </a:prstGeom>
        </p:spPr>
      </p:pic>
      <p:sp>
        <p:nvSpPr>
          <p:cNvPr id="8" name="Title 1">
            <a:extLst>
              <a:ext uri="{FF2B5EF4-FFF2-40B4-BE49-F238E27FC236}">
                <a16:creationId xmlns:a16="http://schemas.microsoft.com/office/drawing/2014/main" id="{2261F4D3-2B47-4262-94A1-36183918FA8B}"/>
              </a:ext>
            </a:extLst>
          </p:cNvPr>
          <p:cNvSpPr>
            <a:spLocks noGrp="1"/>
          </p:cNvSpPr>
          <p:nvPr>
            <p:ph type="ctrTitle" hasCustomPrompt="1"/>
          </p:nvPr>
        </p:nvSpPr>
        <p:spPr>
          <a:xfrm>
            <a:off x="1119379" y="1107056"/>
            <a:ext cx="10449230"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AGENDA</a:t>
            </a:r>
          </a:p>
        </p:txBody>
      </p:sp>
    </p:spTree>
    <p:extLst>
      <p:ext uri="{BB962C8B-B14F-4D97-AF65-F5344CB8AC3E}">
        <p14:creationId xmlns:p14="http://schemas.microsoft.com/office/powerpoint/2010/main" val="832830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5_Text 1 colunm + photo">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9A831B2B-C2C5-41A7-A032-91E2601BF5F4}"/>
              </a:ext>
            </a:extLst>
          </p:cNvPr>
          <p:cNvSpPr>
            <a:spLocks noGrp="1"/>
          </p:cNvSpPr>
          <p:nvPr>
            <p:ph idx="1" hasCustomPrompt="1"/>
          </p:nvPr>
        </p:nvSpPr>
        <p:spPr>
          <a:xfrm>
            <a:off x="7534702" y="2087559"/>
            <a:ext cx="4033906" cy="4293461"/>
          </a:xfrm>
          <a:prstGeom prst="rect">
            <a:avLst/>
          </a:prstGeom>
        </p:spPr>
        <p:txBody>
          <a:bodyPr vert="horz" lIns="91440" tIns="45720" rIns="91440" bIns="45720" rtlCol="0">
            <a:normAutofit/>
          </a:bodyPr>
          <a:lstStyle>
            <a:lvl1pPr marL="0" indent="0">
              <a:buNone/>
              <a:defRPr sz="2000" baseline="0">
                <a:solidFill>
                  <a:srgbClr val="000000"/>
                </a:solidFill>
              </a:defRPr>
            </a:lvl1pPr>
          </a:lstStyle>
          <a:p>
            <a:pPr lvl="0"/>
            <a:r>
              <a:rPr lang="en-US"/>
              <a:t>Click to add text</a:t>
            </a:r>
          </a:p>
        </p:txBody>
      </p:sp>
      <p:sp>
        <p:nvSpPr>
          <p:cNvPr id="7" name="Title 1">
            <a:extLst>
              <a:ext uri="{FF2B5EF4-FFF2-40B4-BE49-F238E27FC236}">
                <a16:creationId xmlns:a16="http://schemas.microsoft.com/office/drawing/2014/main" id="{8BEECEED-E7BD-4B67-BCD5-77FB79945D41}"/>
              </a:ext>
            </a:extLst>
          </p:cNvPr>
          <p:cNvSpPr>
            <a:spLocks noGrp="1"/>
          </p:cNvSpPr>
          <p:nvPr>
            <p:ph type="ctrTitle" hasCustomPrompt="1"/>
          </p:nvPr>
        </p:nvSpPr>
        <p:spPr>
          <a:xfrm>
            <a:off x="7534703" y="1107056"/>
            <a:ext cx="4033906"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8"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40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pic>
        <p:nvPicPr>
          <p:cNvPr id="3" name="Grafik 2" descr="Ein Bild, das Gebäude, Zug, draußen, Spur enthält.&#10;&#10;Mit sehr hoher Zuverlässigkeit generierte Beschreibung">
            <a:extLst>
              <a:ext uri="{FF2B5EF4-FFF2-40B4-BE49-F238E27FC236}">
                <a16:creationId xmlns:a16="http://schemas.microsoft.com/office/drawing/2014/main" id="{63E1E2B7-35C7-43C4-8E42-2C241453009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7612"/>
            <a:ext cx="7066667" cy="6609524"/>
          </a:xfrm>
          <a:prstGeom prst="rect">
            <a:avLst/>
          </a:prstGeom>
        </p:spPr>
      </p:pic>
      <p:sp>
        <p:nvSpPr>
          <p:cNvPr id="4" name="Textplatzhalter 3">
            <a:extLst>
              <a:ext uri="{FF2B5EF4-FFF2-40B4-BE49-F238E27FC236}">
                <a16:creationId xmlns:a16="http://schemas.microsoft.com/office/drawing/2014/main" id="{3F4DA959-4F95-406D-AC39-D3AB943F7715}"/>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119650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Text 1 colunm + photo">
    <p:spTree>
      <p:nvGrpSpPr>
        <p:cNvPr id="1" name=""/>
        <p:cNvGrpSpPr/>
        <p:nvPr/>
      </p:nvGrpSpPr>
      <p:grpSpPr>
        <a:xfrm>
          <a:off x="0" y="0"/>
          <a:ext cx="0" cy="0"/>
          <a:chOff x="0" y="0"/>
          <a:chExt cx="0" cy="0"/>
        </a:xfrm>
      </p:grpSpPr>
      <p:pic>
        <p:nvPicPr>
          <p:cNvPr id="14" name="Grafik 13" descr="Ein Bild, das Ebene, Flugzeug, draußen, Himmel enthält.&#10;&#10;Mit sehr hoher Zuverlässigkeit generierte Beschreibung">
            <a:extLst>
              <a:ext uri="{FF2B5EF4-FFF2-40B4-BE49-F238E27FC236}">
                <a16:creationId xmlns:a16="http://schemas.microsoft.com/office/drawing/2014/main" id="{ACEDC1BA-3CD9-4FF5-98DB-A033948A3A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63761" cy="6624000"/>
          </a:xfrm>
          <a:prstGeom prst="rect">
            <a:avLst/>
          </a:prstGeom>
        </p:spPr>
      </p:pic>
      <p:sp>
        <p:nvSpPr>
          <p:cNvPr id="11" name="Text Placeholder 2">
            <a:extLst>
              <a:ext uri="{FF2B5EF4-FFF2-40B4-BE49-F238E27FC236}">
                <a16:creationId xmlns:a16="http://schemas.microsoft.com/office/drawing/2014/main" id="{6832857F-D752-4948-AEAE-CF62CCE52923}"/>
              </a:ext>
            </a:extLst>
          </p:cNvPr>
          <p:cNvSpPr>
            <a:spLocks noGrp="1"/>
          </p:cNvSpPr>
          <p:nvPr>
            <p:ph idx="1" hasCustomPrompt="1"/>
          </p:nvPr>
        </p:nvSpPr>
        <p:spPr>
          <a:xfrm>
            <a:off x="7534702" y="2087559"/>
            <a:ext cx="4033906" cy="4293461"/>
          </a:xfrm>
          <a:prstGeom prst="rect">
            <a:avLst/>
          </a:prstGeom>
        </p:spPr>
        <p:txBody>
          <a:bodyPr vert="horz" lIns="91440" tIns="45720" rIns="91440" bIns="45720" rtlCol="0">
            <a:normAutofit/>
          </a:bodyPr>
          <a:lstStyle>
            <a:lvl1pPr marL="0" indent="0">
              <a:buNone/>
              <a:defRPr sz="2000" baseline="0">
                <a:solidFill>
                  <a:srgbClr val="000000"/>
                </a:solidFill>
              </a:defRPr>
            </a:lvl1pPr>
          </a:lstStyle>
          <a:p>
            <a:pPr lvl="0"/>
            <a:r>
              <a:rPr lang="en-US"/>
              <a:t>Click to add text</a:t>
            </a:r>
          </a:p>
        </p:txBody>
      </p:sp>
      <p:sp>
        <p:nvSpPr>
          <p:cNvPr id="13" name="Title 1">
            <a:extLst>
              <a:ext uri="{FF2B5EF4-FFF2-40B4-BE49-F238E27FC236}">
                <a16:creationId xmlns:a16="http://schemas.microsoft.com/office/drawing/2014/main" id="{331E7855-5FA3-4A9D-88A5-788BF1BDE1EF}"/>
              </a:ext>
            </a:extLst>
          </p:cNvPr>
          <p:cNvSpPr>
            <a:spLocks noGrp="1"/>
          </p:cNvSpPr>
          <p:nvPr>
            <p:ph type="ctrTitle" hasCustomPrompt="1"/>
          </p:nvPr>
        </p:nvSpPr>
        <p:spPr>
          <a:xfrm>
            <a:off x="7534703" y="1097280"/>
            <a:ext cx="4033905" cy="772294"/>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6"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40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7" name="Textplatzhalter 3">
            <a:extLst>
              <a:ext uri="{FF2B5EF4-FFF2-40B4-BE49-F238E27FC236}">
                <a16:creationId xmlns:a16="http://schemas.microsoft.com/office/drawing/2014/main" id="{F463E4CB-C26A-4FED-B615-0ED94BE82A39}"/>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810400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2_Text 1 colunm + photo">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497212A9-8C18-4C18-97E9-2C11CC15B4BB}"/>
              </a:ext>
            </a:extLst>
          </p:cNvPr>
          <p:cNvSpPr>
            <a:spLocks noGrp="1"/>
          </p:cNvSpPr>
          <p:nvPr>
            <p:ph idx="1" hasCustomPrompt="1"/>
          </p:nvPr>
        </p:nvSpPr>
        <p:spPr>
          <a:xfrm>
            <a:off x="7534702" y="2087559"/>
            <a:ext cx="4033906" cy="4293461"/>
          </a:xfrm>
          <a:prstGeom prst="rect">
            <a:avLst/>
          </a:prstGeom>
        </p:spPr>
        <p:txBody>
          <a:bodyPr vert="horz" lIns="91440" tIns="45720" rIns="91440" bIns="45720" rtlCol="0">
            <a:normAutofit/>
          </a:bodyPr>
          <a:lstStyle>
            <a:lvl1pPr marL="0" indent="0">
              <a:buNone/>
              <a:defRPr sz="2000" baseline="0">
                <a:solidFill>
                  <a:srgbClr val="000000"/>
                </a:solidFill>
              </a:defRPr>
            </a:lvl1pPr>
          </a:lstStyle>
          <a:p>
            <a:pPr lvl="0"/>
            <a:r>
              <a:rPr lang="en-US"/>
              <a:t>Click to add text</a:t>
            </a:r>
          </a:p>
        </p:txBody>
      </p:sp>
      <p:sp>
        <p:nvSpPr>
          <p:cNvPr id="13" name="Title 1">
            <a:extLst>
              <a:ext uri="{FF2B5EF4-FFF2-40B4-BE49-F238E27FC236}">
                <a16:creationId xmlns:a16="http://schemas.microsoft.com/office/drawing/2014/main" id="{7CF97E37-416B-425B-9C0B-D3BD49A893F1}"/>
              </a:ext>
            </a:extLst>
          </p:cNvPr>
          <p:cNvSpPr>
            <a:spLocks noGrp="1"/>
          </p:cNvSpPr>
          <p:nvPr>
            <p:ph type="ctrTitle" hasCustomPrompt="1"/>
          </p:nvPr>
        </p:nvSpPr>
        <p:spPr>
          <a:xfrm>
            <a:off x="7534703" y="1107056"/>
            <a:ext cx="4033906"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6"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40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pic>
        <p:nvPicPr>
          <p:cNvPr id="3" name="Grafik 2" descr="Ein Bild, das Gebäude, Person, Straße, draußen enthält.&#10;&#10;Mit sehr hoher Zuverlässigkeit generierte Beschreibung">
            <a:extLst>
              <a:ext uri="{FF2B5EF4-FFF2-40B4-BE49-F238E27FC236}">
                <a16:creationId xmlns:a16="http://schemas.microsoft.com/office/drawing/2014/main" id="{DD8A076E-3183-4450-A129-BDCDED3F0E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205"/>
            <a:ext cx="7066667" cy="6638095"/>
          </a:xfrm>
          <a:prstGeom prst="rect">
            <a:avLst/>
          </a:prstGeom>
        </p:spPr>
      </p:pic>
      <p:sp>
        <p:nvSpPr>
          <p:cNvPr id="7" name="Textplatzhalter 3">
            <a:extLst>
              <a:ext uri="{FF2B5EF4-FFF2-40B4-BE49-F238E27FC236}">
                <a16:creationId xmlns:a16="http://schemas.microsoft.com/office/drawing/2014/main" id="{13A7D96F-63B0-4F34-9595-DE13DF938C57}"/>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726129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_Text 1 colunm + photo">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4193EF3-A51F-4EC2-A368-DD8017582688}"/>
              </a:ext>
            </a:extLst>
          </p:cNvPr>
          <p:cNvSpPr>
            <a:spLocks noGrp="1"/>
          </p:cNvSpPr>
          <p:nvPr>
            <p:ph idx="1" hasCustomPrompt="1"/>
          </p:nvPr>
        </p:nvSpPr>
        <p:spPr>
          <a:xfrm>
            <a:off x="7534702" y="2087559"/>
            <a:ext cx="4033906" cy="4293461"/>
          </a:xfrm>
          <a:prstGeom prst="rect">
            <a:avLst/>
          </a:prstGeom>
        </p:spPr>
        <p:txBody>
          <a:bodyPr vert="horz" lIns="91440" tIns="45720" rIns="91440" bIns="45720" rtlCol="0">
            <a:normAutofit/>
          </a:bodyPr>
          <a:lstStyle>
            <a:lvl1pPr marL="0" indent="0">
              <a:buNone/>
              <a:defRPr sz="2000" baseline="0">
                <a:solidFill>
                  <a:srgbClr val="000000"/>
                </a:solidFill>
              </a:defRPr>
            </a:lvl1pPr>
          </a:lstStyle>
          <a:p>
            <a:pPr lvl="0"/>
            <a:r>
              <a:rPr lang="en-US"/>
              <a:t>Click to add text</a:t>
            </a:r>
          </a:p>
        </p:txBody>
      </p:sp>
      <p:sp>
        <p:nvSpPr>
          <p:cNvPr id="13" name="Title 1">
            <a:extLst>
              <a:ext uri="{FF2B5EF4-FFF2-40B4-BE49-F238E27FC236}">
                <a16:creationId xmlns:a16="http://schemas.microsoft.com/office/drawing/2014/main" id="{D485248C-D292-4740-BEC2-6CE9DCCA2949}"/>
              </a:ext>
            </a:extLst>
          </p:cNvPr>
          <p:cNvSpPr>
            <a:spLocks noGrp="1"/>
          </p:cNvSpPr>
          <p:nvPr>
            <p:ph type="ctrTitle" hasCustomPrompt="1"/>
          </p:nvPr>
        </p:nvSpPr>
        <p:spPr>
          <a:xfrm>
            <a:off x="7534703" y="1107056"/>
            <a:ext cx="4033906"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6"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pic>
        <p:nvPicPr>
          <p:cNvPr id="7" name="Grafik 6" descr="Ein Bild, das Objekt, Maschine, draußen, Himmel enthält.&#10;&#10;Mit sehr hoher Zuverlässigkeit generierte Beschreibung">
            <a:extLst>
              <a:ext uri="{FF2B5EF4-FFF2-40B4-BE49-F238E27FC236}">
                <a16:creationId xmlns:a16="http://schemas.microsoft.com/office/drawing/2014/main" id="{FFB24CA9-6DBB-4216-B51C-3AED14A19F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7048500" cy="6619875"/>
          </a:xfrm>
          <a:prstGeom prst="rect">
            <a:avLst/>
          </a:prstGeom>
        </p:spPr>
      </p:pic>
      <p:sp>
        <p:nvSpPr>
          <p:cNvPr id="8" name="Textplatzhalter 3">
            <a:extLst>
              <a:ext uri="{FF2B5EF4-FFF2-40B4-BE49-F238E27FC236}">
                <a16:creationId xmlns:a16="http://schemas.microsoft.com/office/drawing/2014/main" id="{41104F60-67A2-48E1-A50D-4E1DECB2A1F8}"/>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2801203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Small Photo Plane">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BF34539-CAD0-44F4-8731-D92AA04D05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56" y="-1"/>
            <a:ext cx="2743200" cy="6631444"/>
          </a:xfrm>
          <a:prstGeom prst="rect">
            <a:avLst/>
          </a:prstGeom>
        </p:spPr>
      </p:pic>
      <p:sp>
        <p:nvSpPr>
          <p:cNvPr id="32" name="Title 1"/>
          <p:cNvSpPr>
            <a:spLocks noGrp="1"/>
          </p:cNvSpPr>
          <p:nvPr>
            <p:ph type="ctrTitle" hasCustomPrompt="1"/>
          </p:nvPr>
        </p:nvSpPr>
        <p:spPr>
          <a:xfrm>
            <a:off x="3071665" y="1430687"/>
            <a:ext cx="8496944" cy="762518"/>
          </a:xfrm>
          <a:prstGeom prst="rect">
            <a:avLst/>
          </a:prstGeom>
        </p:spPr>
        <p:txBody>
          <a:bodyPr lIns="0" rIns="0" anchor="t" anchorCtr="0">
            <a:noAutofit/>
          </a:bodyPr>
          <a:lstStyle>
            <a:lvl1pPr algn="l">
              <a:lnSpc>
                <a:spcPct val="100000"/>
              </a:lnSpc>
              <a:defRPr sz="2400" b="1" i="0" u="heavy" cap="all" baseline="0">
                <a:solidFill>
                  <a:srgbClr val="5A616B"/>
                </a:solidFill>
                <a:uFill>
                  <a:solidFill>
                    <a:srgbClr val="0979E3"/>
                  </a:solidFill>
                </a:uFill>
                <a:latin typeface="Segoe UI Black" charset="0"/>
                <a:ea typeface="Segoe UI Black" charset="0"/>
                <a:cs typeface="Segoe UI Black" charset="0"/>
              </a:defRPr>
            </a:lvl1pPr>
          </a:lstStyle>
          <a:p>
            <a:r>
              <a:rPr lang="en-US"/>
              <a:t>Click to add title</a:t>
            </a:r>
          </a:p>
        </p:txBody>
      </p:sp>
      <p:sp>
        <p:nvSpPr>
          <p:cNvPr id="33" name="Text Placeholder 2"/>
          <p:cNvSpPr>
            <a:spLocks noGrp="1"/>
          </p:cNvSpPr>
          <p:nvPr>
            <p:ph idx="1" hasCustomPrompt="1"/>
          </p:nvPr>
        </p:nvSpPr>
        <p:spPr>
          <a:xfrm>
            <a:off x="3071665" y="2360101"/>
            <a:ext cx="8496943" cy="4020919"/>
          </a:xfrm>
          <a:prstGeom prst="rect">
            <a:avLst/>
          </a:prstGeom>
        </p:spPr>
        <p:txBody>
          <a:bodyPr vert="horz" lIns="91440" tIns="45720" rIns="91440" bIns="45720" rtlCol="0">
            <a:normAutofit/>
          </a:bodyPr>
          <a:lstStyle>
            <a:lvl1pPr marL="0" indent="0">
              <a:lnSpc>
                <a:spcPct val="110000"/>
              </a:lnSpc>
              <a:spcBef>
                <a:spcPts val="200"/>
              </a:spcBef>
              <a:spcAft>
                <a:spcPts val="200"/>
              </a:spcAft>
              <a:buNone/>
              <a:defRPr sz="2000" baseline="0">
                <a:solidFill>
                  <a:srgbClr val="000000"/>
                </a:solidFill>
              </a:defRPr>
            </a:lvl1pPr>
          </a:lstStyle>
          <a:p>
            <a:pPr lvl="0"/>
            <a:r>
              <a:rPr lang="en-US"/>
              <a:t>Click to add text</a:t>
            </a:r>
          </a:p>
        </p:txBody>
      </p:sp>
      <p:sp>
        <p:nvSpPr>
          <p:cNvPr id="7" name="Marcador de número de diapositiva 16"/>
          <p:cNvSpPr>
            <a:spLocks noGrp="1"/>
          </p:cNvSpPr>
          <p:nvPr>
            <p:ph type="sldNum" sz="quarter" idx="27"/>
          </p:nvPr>
        </p:nvSpPr>
        <p:spPr>
          <a:xfrm>
            <a:off x="8825408" y="6612056"/>
            <a:ext cx="2743200" cy="245944"/>
          </a:xfrm>
          <a:prstGeom prst="rect">
            <a:avLst/>
          </a:prstGeom>
        </p:spPr>
        <p:txBody>
          <a:bodyPr/>
          <a:lstStyle>
            <a:lvl1pPr>
              <a:defRPr sz="1050">
                <a:solidFill>
                  <a:schemeClr val="bg1"/>
                </a:solidFill>
                <a:latin typeface="Segoe UI" charset="0"/>
                <a:ea typeface="Segoe UI" charset="0"/>
                <a:cs typeface="Segoe UI" charset="0"/>
              </a:defRPr>
            </a:lvl1pPr>
          </a:lstStyle>
          <a:p>
            <a:fld id="{8A99528E-B479-BE48-8B7E-30C1D6634FD8}" type="slidenum">
              <a:rPr lang="es-ES_tradnl" smtClean="0"/>
              <a:pPr/>
              <a:t>‹Nº›</a:t>
            </a:fld>
            <a:endParaRPr lang="es-ES_tradnl"/>
          </a:p>
        </p:txBody>
      </p:sp>
      <p:sp>
        <p:nvSpPr>
          <p:cNvPr id="8" name="Textplatzhalter 3">
            <a:extLst>
              <a:ext uri="{FF2B5EF4-FFF2-40B4-BE49-F238E27FC236}">
                <a16:creationId xmlns:a16="http://schemas.microsoft.com/office/drawing/2014/main" id="{8D8DE1C1-92B2-41D6-B120-775AFBD2DF92}"/>
              </a:ext>
            </a:extLst>
          </p:cNvPr>
          <p:cNvSpPr>
            <a:spLocks noGrp="1"/>
          </p:cNvSpPr>
          <p:nvPr>
            <p:ph type="body" sz="quarter" idx="28" hasCustomPrompt="1"/>
          </p:nvPr>
        </p:nvSpPr>
        <p:spPr>
          <a:xfrm>
            <a:off x="5211098" y="6622033"/>
            <a:ext cx="2294108" cy="213088"/>
          </a:xfrm>
          <a:prstGeom prst="rect">
            <a:avLst/>
          </a:prstGeom>
        </p:spPr>
        <p:txBody>
          <a:bodyPr>
            <a:noAutofit/>
          </a:bodyPr>
          <a:lstStyle>
            <a:lvl1pPr marL="0" indent="0" algn="l" defTabSz="914400" rtl="0" eaLnBrk="1" latinLnBrk="0" hangingPunct="1">
              <a:buNone/>
              <a:defRPr lang="de-DE" sz="1000" kern="1200" dirty="0" smtClean="0">
                <a:solidFill>
                  <a:schemeClr val="bg1"/>
                </a:solidFill>
                <a:latin typeface="Segoe UI Light" panose="020B0502040204020203" pitchFamily="34" charset="0"/>
                <a:ea typeface="+mn-ea"/>
                <a:cs typeface="Segoe UI Light" panose="020B0502040204020203" pitchFamily="34" charset="0"/>
              </a:defRPr>
            </a:lvl1pPr>
            <a:lvl2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2pPr>
            <a:lvl3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3pPr>
            <a:lvl4pPr marL="0" algn="l" defTabSz="914400" rtl="0" eaLnBrk="1" latinLnBrk="0" hangingPunct="1">
              <a:defRPr lang="de-DE" sz="1000" kern="1200" dirty="0" smtClean="0">
                <a:solidFill>
                  <a:schemeClr val="bg1"/>
                </a:solidFill>
                <a:latin typeface="Segoe UI Light" panose="020B0502040204020203" pitchFamily="34" charset="0"/>
                <a:ea typeface="+mn-ea"/>
                <a:cs typeface="Segoe UI Light" panose="020B0502040204020203" pitchFamily="34" charset="0"/>
              </a:defRPr>
            </a:lvl4pPr>
            <a:lvl5pPr marL="0" algn="l" defTabSz="914400" rtl="0" eaLnBrk="1" latinLnBrk="0" hangingPunct="1">
              <a:defRPr lang="en-US" sz="1000" kern="1200" dirty="0">
                <a:solidFill>
                  <a:schemeClr val="bg1"/>
                </a:solidFill>
                <a:latin typeface="Segoe UI Light" panose="020B0502040204020203" pitchFamily="34" charset="0"/>
                <a:ea typeface="+mn-ea"/>
                <a:cs typeface="Segoe UI Light" panose="020B0502040204020203" pitchFamily="34" charset="0"/>
              </a:defRPr>
            </a:lvl5pPr>
          </a:lstStyle>
          <a:p>
            <a:pPr lvl="0"/>
            <a:r>
              <a:rPr lang="de-DE"/>
              <a:t>INSERT LEVEL OF </a:t>
            </a:r>
            <a:r>
              <a:rPr lang="en-US" sz="1000">
                <a:solidFill>
                  <a:schemeClr val="bg1"/>
                </a:solidFill>
                <a:latin typeface="Segoe UI Light" panose="020B0502040204020203" pitchFamily="34" charset="0"/>
                <a:cs typeface="Segoe UI Light" panose="020B0502040204020203" pitchFamily="34" charset="0"/>
              </a:rPr>
              <a:t>CONFIDENTIALITY</a:t>
            </a:r>
            <a:r>
              <a:rPr lang="de-DE"/>
              <a:t> </a:t>
            </a:r>
            <a:endParaRPr lang="en-US"/>
          </a:p>
        </p:txBody>
      </p:sp>
    </p:spTree>
    <p:extLst>
      <p:ext uri="{BB962C8B-B14F-4D97-AF65-F5344CB8AC3E}">
        <p14:creationId xmlns:p14="http://schemas.microsoft.com/office/powerpoint/2010/main" val="1677970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n 10">
            <a:extLst>
              <a:ext uri="{FF2B5EF4-FFF2-40B4-BE49-F238E27FC236}">
                <a16:creationId xmlns:a16="http://schemas.microsoft.com/office/drawing/2014/main" id="{16A2E0A1-9898-4FB2-A05B-CAF13CD52FF4}"/>
              </a:ext>
            </a:extLst>
          </p:cNvPr>
          <p:cNvPicPr>
            <a:picLocks noChangeAspect="1"/>
          </p:cNvPicPr>
          <p:nvPr userDrawn="1"/>
        </p:nvPicPr>
        <p:blipFill rotWithShape="1">
          <a:blip r:embed="rId24" cstate="screen">
            <a:extLst>
              <a:ext uri="{28A0092B-C50C-407E-A947-70E740481C1C}">
                <a14:useLocalDpi xmlns:a14="http://schemas.microsoft.com/office/drawing/2010/main"/>
              </a:ext>
            </a:extLst>
          </a:blip>
          <a:srcRect l="5305" t="41071" r="5185" b="40704"/>
          <a:stretch/>
        </p:blipFill>
        <p:spPr>
          <a:xfrm>
            <a:off x="9966288" y="420020"/>
            <a:ext cx="1577975" cy="227027"/>
          </a:xfrm>
          <a:prstGeom prst="rect">
            <a:avLst/>
          </a:prstGeom>
        </p:spPr>
      </p:pic>
      <p:pic>
        <p:nvPicPr>
          <p:cNvPr id="9" name="Picture 20">
            <a:extLst>
              <a:ext uri="{FF2B5EF4-FFF2-40B4-BE49-F238E27FC236}">
                <a16:creationId xmlns:a16="http://schemas.microsoft.com/office/drawing/2014/main" id="{F539A9CE-4602-4342-AA2A-AB8189ADCB67}"/>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1" y="6575965"/>
            <a:ext cx="12192001" cy="285750"/>
          </a:xfrm>
          <a:prstGeom prst="rect">
            <a:avLst/>
          </a:prstGeom>
        </p:spPr>
      </p:pic>
      <p:sp>
        <p:nvSpPr>
          <p:cNvPr id="10" name="TextBox 21">
            <a:extLst>
              <a:ext uri="{FF2B5EF4-FFF2-40B4-BE49-F238E27FC236}">
                <a16:creationId xmlns:a16="http://schemas.microsoft.com/office/drawing/2014/main" id="{6B2F2854-06A8-4936-A16C-C95847CD1465}"/>
              </a:ext>
            </a:extLst>
          </p:cNvPr>
          <p:cNvSpPr txBox="1"/>
          <p:nvPr userDrawn="1"/>
        </p:nvSpPr>
        <p:spPr>
          <a:xfrm>
            <a:off x="462268" y="6613775"/>
            <a:ext cx="671979" cy="246221"/>
          </a:xfrm>
          <a:prstGeom prst="rect">
            <a:avLst/>
          </a:prstGeom>
          <a:noFill/>
        </p:spPr>
        <p:txBody>
          <a:bodyPr wrap="none" rtlCol="0">
            <a:spAutoFit/>
          </a:bodyPr>
          <a:lstStyle/>
          <a:p>
            <a:pPr algn="l"/>
            <a:r>
              <a:rPr lang="en-US" sz="1000">
                <a:solidFill>
                  <a:schemeClr val="bg1"/>
                </a:solidFill>
                <a:latin typeface="Segoe UI Light" panose="020B0502040204020203" pitchFamily="34" charset="0"/>
                <a:cs typeface="Segoe UI Light" panose="020B0502040204020203" pitchFamily="34" charset="0"/>
              </a:rPr>
              <a:t>©ATEXIS</a:t>
            </a:r>
          </a:p>
        </p:txBody>
      </p:sp>
      <p:sp>
        <p:nvSpPr>
          <p:cNvPr id="7" name="Marcador de título 1">
            <a:extLst>
              <a:ext uri="{FF2B5EF4-FFF2-40B4-BE49-F238E27FC236}">
                <a16:creationId xmlns:a16="http://schemas.microsoft.com/office/drawing/2014/main" id="{9B4192BA-E896-4DA9-A1D9-3B133FADB659}"/>
              </a:ext>
            </a:extLst>
          </p:cNvPr>
          <p:cNvSpPr>
            <a:spLocks noGrp="1"/>
          </p:cNvSpPr>
          <p:nvPr>
            <p:ph type="title"/>
          </p:nvPr>
        </p:nvSpPr>
        <p:spPr>
          <a:xfrm>
            <a:off x="838200" y="365125"/>
            <a:ext cx="9128088" cy="1325563"/>
          </a:xfrm>
          <a:prstGeom prst="rect">
            <a:avLst/>
          </a:prstGeom>
        </p:spPr>
        <p:txBody>
          <a:bodyPr vert="horz" lIns="0" tIns="45720" rIns="0" bIns="45720" rtlCol="0" anchor="t" anchorCtr="0">
            <a:noAutofit/>
          </a:bodyPr>
          <a:lstStyle/>
          <a:p>
            <a:pPr lvl="0">
              <a:lnSpc>
                <a:spcPct val="100000"/>
              </a:lnSpc>
            </a:pPr>
            <a:r>
              <a:rPr lang="es-ES_tradnl"/>
              <a:t>Do not change or touch this slide (Title)</a:t>
            </a:r>
          </a:p>
        </p:txBody>
      </p:sp>
      <p:sp>
        <p:nvSpPr>
          <p:cNvPr id="11" name="Marcador de texto 2">
            <a:extLst>
              <a:ext uri="{FF2B5EF4-FFF2-40B4-BE49-F238E27FC236}">
                <a16:creationId xmlns:a16="http://schemas.microsoft.com/office/drawing/2014/main" id="{1B6EC9A1-1902-4D19-B771-08CAB43D39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First level</a:t>
            </a:r>
          </a:p>
          <a:p>
            <a:pPr lvl="1"/>
            <a:r>
              <a:rPr lang="es-ES_tradnl"/>
              <a:t>Second level</a:t>
            </a:r>
          </a:p>
          <a:p>
            <a:pPr lvl="2"/>
            <a:r>
              <a:rPr lang="es-ES_tradnl"/>
              <a:t>Third level</a:t>
            </a:r>
          </a:p>
          <a:p>
            <a:pPr lvl="3"/>
            <a:r>
              <a:rPr lang="es-ES_tradnl"/>
              <a:t>Fourth level</a:t>
            </a:r>
          </a:p>
          <a:p>
            <a:pPr lvl="3"/>
            <a:endParaRPr lang="es-ES_tradnl"/>
          </a:p>
          <a:p>
            <a:pPr lvl="3"/>
            <a:endParaRPr lang="es-ES_tradnl"/>
          </a:p>
        </p:txBody>
      </p:sp>
    </p:spTree>
    <p:extLst>
      <p:ext uri="{BB962C8B-B14F-4D97-AF65-F5344CB8AC3E}">
        <p14:creationId xmlns:p14="http://schemas.microsoft.com/office/powerpoint/2010/main" val="3958654730"/>
      </p:ext>
    </p:extLst>
  </p:cSld>
  <p:clrMap bg1="lt1" tx1="dk1" bg2="lt2" tx2="dk2" accent1="accent1" accent2="accent2" accent3="accent3" accent4="accent4" accent5="accent5" accent6="accent6" hlink="hlink" folHlink="folHlink"/>
  <p:sldLayoutIdLst>
    <p:sldLayoutId id="2147483821" r:id="rId1"/>
    <p:sldLayoutId id="2147483700" r:id="rId2"/>
    <p:sldLayoutId id="2147483819" r:id="rId3"/>
    <p:sldLayoutId id="2147483828" r:id="rId4"/>
    <p:sldLayoutId id="2147483809" r:id="rId5"/>
    <p:sldLayoutId id="2147483790" r:id="rId6"/>
    <p:sldLayoutId id="2147483792" r:id="rId7"/>
    <p:sldLayoutId id="2147483793" r:id="rId8"/>
    <p:sldLayoutId id="2147483670" r:id="rId9"/>
    <p:sldLayoutId id="2147483798" r:id="rId10"/>
    <p:sldLayoutId id="2147483683" r:id="rId11"/>
    <p:sldLayoutId id="2147483826" r:id="rId12"/>
    <p:sldLayoutId id="2147483827" r:id="rId13"/>
    <p:sldLayoutId id="2147483825" r:id="rId14"/>
    <p:sldLayoutId id="2147483808" r:id="rId15"/>
    <p:sldLayoutId id="2147483822" r:id="rId16"/>
    <p:sldLayoutId id="2147483671" r:id="rId17"/>
    <p:sldLayoutId id="2147483823" r:id="rId18"/>
    <p:sldLayoutId id="2147483807" r:id="rId19"/>
    <p:sldLayoutId id="2147483824" r:id="rId20"/>
    <p:sldLayoutId id="2147483689" r:id="rId21"/>
    <p:sldLayoutId id="2147483690" r:id="rId22"/>
  </p:sldLayoutIdLst>
  <p:hf hdr="0" ftr="0"/>
  <p:txStyles>
    <p:titleStyle>
      <a:lvl1pPr algn="l" defTabSz="914400" rtl="0" eaLnBrk="1" latinLnBrk="0" hangingPunct="1">
        <a:lnSpc>
          <a:spcPct val="90000"/>
        </a:lnSpc>
        <a:spcBef>
          <a:spcPct val="0"/>
        </a:spcBef>
        <a:buNone/>
        <a:defRPr lang="es-ES_tradnl" sz="2400" b="1" i="0" u="heavy" kern="1200" cap="all" baseline="0" dirty="0">
          <a:solidFill>
            <a:srgbClr val="5A616B"/>
          </a:solidFill>
          <a:uFill>
            <a:solidFill>
              <a:srgbClr val="0979E3"/>
            </a:solidFill>
          </a:uFill>
          <a:latin typeface="Segoe UI Black" charset="0"/>
          <a:ea typeface="Segoe UI Black" charset="0"/>
          <a:cs typeface="+mj-cs"/>
        </a:defRPr>
      </a:lvl1pPr>
    </p:titleStyle>
    <p:bodyStyle>
      <a:lvl1pPr marL="228600" indent="-228600" algn="l" defTabSz="914400" rtl="0" eaLnBrk="1" latinLnBrk="0" hangingPunct="1">
        <a:lnSpc>
          <a:spcPct val="110000"/>
        </a:lnSpc>
        <a:spcBef>
          <a:spcPts val="400"/>
        </a:spcBef>
        <a:spcAft>
          <a:spcPts val="400"/>
        </a:spcAft>
        <a:buClr>
          <a:srgbClr val="307FE2"/>
        </a:buClr>
        <a:buFont typeface="Arial"/>
        <a:buChar char="•"/>
        <a:defRPr sz="2000" b="0" i="0" kern="1200">
          <a:solidFill>
            <a:srgbClr val="000000"/>
          </a:solidFill>
          <a:latin typeface="Segoe UI Normal" charset="0"/>
          <a:ea typeface="+mn-ea"/>
          <a:cs typeface="+mn-cs"/>
        </a:defRPr>
      </a:lvl1pPr>
      <a:lvl2pPr marL="685800" indent="-228600" algn="l" defTabSz="914400" rtl="0" eaLnBrk="1" latinLnBrk="0" hangingPunct="1">
        <a:lnSpc>
          <a:spcPct val="110000"/>
        </a:lnSpc>
        <a:spcBef>
          <a:spcPts val="400"/>
        </a:spcBef>
        <a:spcAft>
          <a:spcPts val="400"/>
        </a:spcAft>
        <a:buClr>
          <a:srgbClr val="4B4F54"/>
        </a:buClr>
        <a:buFont typeface="Arial" panose="020B0604020202020204" pitchFamily="34" charset="0"/>
        <a:buChar char="•"/>
        <a:defRPr sz="1800" b="0" i="0" kern="1200">
          <a:solidFill>
            <a:srgbClr val="000000"/>
          </a:solidFill>
          <a:latin typeface="Segoe UI Normal" charset="0"/>
          <a:ea typeface="+mn-ea"/>
          <a:cs typeface="+mn-cs"/>
        </a:defRPr>
      </a:lvl2pPr>
      <a:lvl3pPr marL="1143000" indent="-228600" algn="l" defTabSz="914400" rtl="0" eaLnBrk="1" latinLnBrk="0" hangingPunct="1">
        <a:lnSpc>
          <a:spcPct val="110000"/>
        </a:lnSpc>
        <a:spcBef>
          <a:spcPts val="400"/>
        </a:spcBef>
        <a:spcAft>
          <a:spcPts val="400"/>
        </a:spcAft>
        <a:buClr>
          <a:srgbClr val="7C878E"/>
        </a:buClr>
        <a:buFont typeface="Arial"/>
        <a:buChar char="•"/>
        <a:defRPr sz="1600" b="0" i="0" kern="1200">
          <a:solidFill>
            <a:srgbClr val="000000"/>
          </a:solidFill>
          <a:latin typeface="Segoe UI Normal" charset="0"/>
          <a:ea typeface="+mn-ea"/>
          <a:cs typeface="+mn-cs"/>
        </a:defRPr>
      </a:lvl3pPr>
      <a:lvl4pPr marL="1600200" indent="-228600" algn="l" defTabSz="914400" rtl="0" eaLnBrk="1" latinLnBrk="0" hangingPunct="1">
        <a:lnSpc>
          <a:spcPct val="110000"/>
        </a:lnSpc>
        <a:spcBef>
          <a:spcPts val="400"/>
        </a:spcBef>
        <a:spcAft>
          <a:spcPts val="400"/>
        </a:spcAft>
        <a:buClr>
          <a:srgbClr val="D9E1E2"/>
        </a:buClr>
        <a:buFont typeface="Arial"/>
        <a:buChar char="•"/>
        <a:defRPr sz="1400" b="0" i="0" kern="1200">
          <a:solidFill>
            <a:srgbClr val="000000"/>
          </a:solidFill>
          <a:latin typeface="Segoe UI Normal"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rgbClr val="000000"/>
          </a:solidFill>
          <a:latin typeface="Segoe UI Norm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4.png"/><Relationship Id="rId7" Type="http://schemas.openxmlformats.org/officeDocument/2006/relationships/hyperlink" Target="https://en.wikipedia.org/wiki/Airbus_A400M_Atlas"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47.jpg"/><Relationship Id="rId11" Type="http://schemas.openxmlformats.org/officeDocument/2006/relationships/hyperlink" Target="https://www.flickr.com/photos/128575832@N08/19018174962" TargetMode="External"/><Relationship Id="rId5" Type="http://schemas.openxmlformats.org/officeDocument/2006/relationships/image" Target="../media/image46.png"/><Relationship Id="rId10" Type="http://schemas.openxmlformats.org/officeDocument/2006/relationships/image" Target="../media/image49.jpg"/><Relationship Id="rId4" Type="http://schemas.openxmlformats.org/officeDocument/2006/relationships/image" Target="../media/image45.png"/><Relationship Id="rId9" Type="http://schemas.openxmlformats.org/officeDocument/2006/relationships/hyperlink" Target="http://capn-damo.deviantart.com/art/SR-71-Blackbird-render-bw-46832998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hyperlink" Target="https://commons.wikimedia.org/wiki/File:Antonov_An-124_unloading_Mil_Mi-24_at_Kisangani_Airport.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hyperlink" Target="http://commons.wikimedia.org/wiki/file:f-16_fighting_falcon.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hyperlink" Target="https://de.wikipedia.org/wiki/Airbus_A320-Famili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4.jp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56.png"/><Relationship Id="rId11" Type="http://schemas.openxmlformats.org/officeDocument/2006/relationships/hyperlink" Target="https://en.wikipedia.org/wiki/28th_Bomb_Squadron" TargetMode="External"/><Relationship Id="rId5" Type="http://schemas.openxmlformats.org/officeDocument/2006/relationships/image" Target="../media/image55.png"/><Relationship Id="rId10" Type="http://schemas.openxmlformats.org/officeDocument/2006/relationships/image" Target="../media/image59.jpg"/><Relationship Id="rId4" Type="http://schemas.openxmlformats.org/officeDocument/2006/relationships/hyperlink" Target="http://www.flickr.com/photos/telstar/1485224407/" TargetMode="External"/><Relationship Id="rId9" Type="http://schemas.openxmlformats.org/officeDocument/2006/relationships/hyperlink" Target="https://en.wikipedia.org/wiki/Boeing_727"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png"/><Relationship Id="rId7" Type="http://schemas.openxmlformats.org/officeDocument/2006/relationships/hyperlink" Target="http://capn-damo.deviantart.com/art/SR-71-Blackbird-render-bw-468329983" TargetMode="External"/><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48.jpg"/><Relationship Id="rId5" Type="http://schemas.openxmlformats.org/officeDocument/2006/relationships/image" Target="../media/image46.png"/><Relationship Id="rId10" Type="http://schemas.openxmlformats.org/officeDocument/2006/relationships/image" Target="../media/image60.jpeg"/><Relationship Id="rId4" Type="http://schemas.openxmlformats.org/officeDocument/2006/relationships/image" Target="../media/image45.png"/><Relationship Id="rId9" Type="http://schemas.openxmlformats.org/officeDocument/2006/relationships/hyperlink" Target="https://www.flickr.com/photos/128575832@N08/19018174962"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4.png"/><Relationship Id="rId7" Type="http://schemas.openxmlformats.org/officeDocument/2006/relationships/hyperlink" Target="https://en.wikipedia.org/wiki/Airbus_A400M_Atlas" TargetMode="External"/><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47.jpg"/><Relationship Id="rId11" Type="http://schemas.openxmlformats.org/officeDocument/2006/relationships/hyperlink" Target="https://www.flickr.com/photos/128575832@N08/19018174962" TargetMode="External"/><Relationship Id="rId5" Type="http://schemas.openxmlformats.org/officeDocument/2006/relationships/image" Target="../media/image46.png"/><Relationship Id="rId10" Type="http://schemas.openxmlformats.org/officeDocument/2006/relationships/image" Target="../media/image49.jpg"/><Relationship Id="rId4" Type="http://schemas.openxmlformats.org/officeDocument/2006/relationships/image" Target="../media/image45.png"/><Relationship Id="rId9" Type="http://schemas.openxmlformats.org/officeDocument/2006/relationships/hyperlink" Target="http://capn-damo.deviantart.com/art/SR-71-Blackbird-render-bw-46832998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hyperlink" Target="https://pxhere.com/en/photo/1358066" TargetMode="External"/><Relationship Id="rId3" Type="http://schemas.openxmlformats.org/officeDocument/2006/relationships/image" Target="../media/image14.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hyperlink" Target="https://pxhere.com/es/photo/410504" TargetMode="External"/><Relationship Id="rId5" Type="http://schemas.openxmlformats.org/officeDocument/2006/relationships/image" Target="../media/image15.jpeg"/><Relationship Id="rId4" Type="http://schemas.openxmlformats.org/officeDocument/2006/relationships/hyperlink" Target="https://www.pexels.com/photo/hot-air-balloon-flying-under-blue-sky-during-daytime-163235/"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pexels.com/photo/hot-air-balloon-flying-under-blue-sky-during-daytime-163235/" TargetMode="External"/><Relationship Id="rId13" Type="http://schemas.openxmlformats.org/officeDocument/2006/relationships/image" Target="../media/image21.jpg"/><Relationship Id="rId3" Type="http://schemas.openxmlformats.org/officeDocument/2006/relationships/image" Target="../media/image17.JPG"/><Relationship Id="rId7" Type="http://schemas.openxmlformats.org/officeDocument/2006/relationships/image" Target="../media/image14.jpeg"/><Relationship Id="rId12" Type="http://schemas.openxmlformats.org/officeDocument/2006/relationships/hyperlink" Target="http://physics.stackexchange.com/questions/220913/how-to-keep-a-helium-balloon-between-1-to-5-meters-above-ground-without-it-bei" TargetMode="External"/><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hyperlink" Target="https://en.wikipedia.org/wiki/Goodyear_Blimp" TargetMode="External"/><Relationship Id="rId11" Type="http://schemas.openxmlformats.org/officeDocument/2006/relationships/image" Target="../media/image20.jpg"/><Relationship Id="rId5" Type="http://schemas.openxmlformats.org/officeDocument/2006/relationships/image" Target="../media/image18.jpg"/><Relationship Id="rId10" Type="http://schemas.openxmlformats.org/officeDocument/2006/relationships/hyperlink" Target="https://earthscience.stackexchange.com/questions/13452/what-is-the-highest-balloons-possible-in-a-chain" TargetMode="External"/><Relationship Id="rId4" Type="http://schemas.openxmlformats.org/officeDocument/2006/relationships/hyperlink" Target="https://en.wikipedia.org/wiki/Airship" TargetMode="External"/><Relationship Id="rId9" Type="http://schemas.openxmlformats.org/officeDocument/2006/relationships/image" Target="../media/image19.jpg"/><Relationship Id="rId14" Type="http://schemas.openxmlformats.org/officeDocument/2006/relationships/hyperlink" Target="http://hipsubwg.blogspot.com/2007_07_01_archive.html"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I_Troop_Carrier_Command" TargetMode="External"/><Relationship Id="rId13" Type="http://schemas.openxmlformats.org/officeDocument/2006/relationships/hyperlink" Target="http://www.publicdomainpictures.net/view-image.php?image=7779&amp;picture=parapente&amp;large=1&amp;jazyk=FR" TargetMode="External"/><Relationship Id="rId3" Type="http://schemas.openxmlformats.org/officeDocument/2006/relationships/image" Target="../media/image22.jpeg"/><Relationship Id="rId7" Type="http://schemas.openxmlformats.org/officeDocument/2006/relationships/image" Target="../media/image24.jpg"/><Relationship Id="rId12"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http://en.wikipedia.org/wiki/File:Glider_in_flight.JPG" TargetMode="External"/><Relationship Id="rId11" Type="http://schemas.openxmlformats.org/officeDocument/2006/relationships/hyperlink" Target="https://commons.wikimedia.org/wiki/File:D%C3%A9part_de_deltaplane.JPG" TargetMode="External"/><Relationship Id="rId5" Type="http://schemas.openxmlformats.org/officeDocument/2006/relationships/image" Target="../media/image23.JPG"/><Relationship Id="rId15" Type="http://schemas.openxmlformats.org/officeDocument/2006/relationships/hyperlink" Target="https://pxhere.com/en/photo/1292452" TargetMode="External"/><Relationship Id="rId10" Type="http://schemas.openxmlformats.org/officeDocument/2006/relationships/image" Target="../media/image25.JPG"/><Relationship Id="rId4" Type="http://schemas.openxmlformats.org/officeDocument/2006/relationships/hyperlink" Target="https://www.pexels.com/photo/airplane-on-air-during-golden-hour-163289/" TargetMode="External"/><Relationship Id="rId9" Type="http://schemas.openxmlformats.org/officeDocument/2006/relationships/hyperlink" Target="https://creativecommons.org/licenses/by-sa/3.0/" TargetMode="External"/><Relationship Id="rId14" Type="http://schemas.openxmlformats.org/officeDocument/2006/relationships/image" Target="../media/image27.jpg"/></Relationships>
</file>

<file path=ppt/slides/_rels/slide6.xml.rels><?xml version="1.0" encoding="UTF-8" standalone="yes"?>
<Relationships xmlns="http://schemas.openxmlformats.org/package/2006/relationships"><Relationship Id="rId8" Type="http://schemas.openxmlformats.org/officeDocument/2006/relationships/hyperlink" Target="http://desarrollodefensaytecnologiabelica.blogspot.com/2016/01/caza-de-combate-dassault-rafaleel.html" TargetMode="External"/><Relationship Id="rId13" Type="http://schemas.openxmlformats.org/officeDocument/2006/relationships/image" Target="../media/image16.jpeg"/><Relationship Id="rId3" Type="http://schemas.openxmlformats.org/officeDocument/2006/relationships/image" Target="../media/image15.jpeg"/><Relationship Id="rId7" Type="http://schemas.openxmlformats.org/officeDocument/2006/relationships/image" Target="../media/image29.png"/><Relationship Id="rId12" Type="http://schemas.openxmlformats.org/officeDocument/2006/relationships/hyperlink" Target="https://en.wikipedia.org/wiki/Eurocopter_AS332_Super_Puma"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hyperlink" Target="https://pxhere.com/fr/photo/1279895" TargetMode="External"/><Relationship Id="rId11" Type="http://schemas.openxmlformats.org/officeDocument/2006/relationships/image" Target="../media/image31.jpg"/><Relationship Id="rId5" Type="http://schemas.openxmlformats.org/officeDocument/2006/relationships/image" Target="../media/image28.jpg"/><Relationship Id="rId10" Type="http://schemas.openxmlformats.org/officeDocument/2006/relationships/hyperlink" Target="https://www.flickr.com/photos/24874528@N04/30165675804" TargetMode="External"/><Relationship Id="rId4" Type="http://schemas.openxmlformats.org/officeDocument/2006/relationships/hyperlink" Target="https://pxhere.com/es/photo/410504" TargetMode="External"/><Relationship Id="rId9" Type="http://schemas.openxmlformats.org/officeDocument/2006/relationships/image" Target="../media/image30.jpg"/><Relationship Id="rId14" Type="http://schemas.openxmlformats.org/officeDocument/2006/relationships/hyperlink" Target="https://pxhere.com/en/photo/1358066"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video" Target="https://www.youtube.com/embed/0E77j1imdhQ?feature=oembed" TargetMode="Externa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hyperlink" Target="http://aircraftwallpapergalleries.blogspot.com/2017/12/airbus-a380-800-cutaway-drawing.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hyperlink" Target="https://aviation.stackexchange.com/questions/21523/why-is-the-fuselage-on-an-airliner-circular-shap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90F9F-1D20-4C7A-94D1-D28029A38680}"/>
              </a:ext>
            </a:extLst>
          </p:cNvPr>
          <p:cNvSpPr>
            <a:spLocks noGrp="1"/>
          </p:cNvSpPr>
          <p:nvPr>
            <p:ph type="ctrTitle"/>
          </p:nvPr>
        </p:nvSpPr>
        <p:spPr>
          <a:xfrm>
            <a:off x="551384" y="5095280"/>
            <a:ext cx="10126448" cy="569883"/>
          </a:xfrm>
        </p:spPr>
        <p:txBody>
          <a:bodyPr/>
          <a:lstStyle/>
          <a:p>
            <a:r>
              <a:rPr lang="en-US"/>
              <a:t>Introduction to Aerospace Engineering</a:t>
            </a:r>
          </a:p>
        </p:txBody>
      </p:sp>
      <p:sp>
        <p:nvSpPr>
          <p:cNvPr id="3" name="Untertitel 2">
            <a:extLst>
              <a:ext uri="{FF2B5EF4-FFF2-40B4-BE49-F238E27FC236}">
                <a16:creationId xmlns:a16="http://schemas.microsoft.com/office/drawing/2014/main" id="{F1129F15-6B22-45E3-A1E4-659C1E1B00FE}"/>
              </a:ext>
            </a:extLst>
          </p:cNvPr>
          <p:cNvSpPr>
            <a:spLocks noGrp="1"/>
          </p:cNvSpPr>
          <p:nvPr>
            <p:ph type="subTitle" idx="1"/>
          </p:nvPr>
        </p:nvSpPr>
        <p:spPr/>
        <p:txBody>
          <a:bodyPr vert="horz" lIns="274320" tIns="45720" rIns="0" bIns="45720" rtlCol="0" anchor="t">
            <a:normAutofit/>
          </a:bodyPr>
          <a:lstStyle/>
          <a:p>
            <a:r>
              <a:rPr lang="en-US" dirty="0">
                <a:latin typeface="Segoe UI"/>
                <a:cs typeface="Segoe UI"/>
              </a:rPr>
              <a:t>Classification of Aerospace Vehicles</a:t>
            </a:r>
            <a:endParaRPr lang="en-US" dirty="0"/>
          </a:p>
        </p:txBody>
      </p:sp>
      <p:sp>
        <p:nvSpPr>
          <p:cNvPr id="4" name="Datumsplatzhalter 3">
            <a:extLst>
              <a:ext uri="{FF2B5EF4-FFF2-40B4-BE49-F238E27FC236}">
                <a16:creationId xmlns:a16="http://schemas.microsoft.com/office/drawing/2014/main" id="{103942D9-3EB9-43A9-9840-B462731C0247}"/>
              </a:ext>
            </a:extLst>
          </p:cNvPr>
          <p:cNvSpPr>
            <a:spLocks noGrp="1"/>
          </p:cNvSpPr>
          <p:nvPr>
            <p:ph type="dt" sz="half" idx="16"/>
          </p:nvPr>
        </p:nvSpPr>
        <p:spPr/>
        <p:txBody>
          <a:bodyPr/>
          <a:lstStyle/>
          <a:p>
            <a:fld id="{543D50AD-C0F2-1A40-BA5A-18338CD04AA6}" type="datetime1">
              <a:rPr lang="en-US" smtClean="0"/>
              <a:t>12/8/2020</a:t>
            </a:fld>
            <a:endParaRPr lang="en-US"/>
          </a:p>
        </p:txBody>
      </p:sp>
    </p:spTree>
    <p:extLst>
      <p:ext uri="{BB962C8B-B14F-4D97-AF65-F5344CB8AC3E}">
        <p14:creationId xmlns:p14="http://schemas.microsoft.com/office/powerpoint/2010/main" val="2131398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6CC80403-CF21-44ED-A3CA-5361B48880F7}"/>
              </a:ext>
            </a:extLst>
          </p:cNvPr>
          <p:cNvSpPr/>
          <p:nvPr/>
        </p:nvSpPr>
        <p:spPr>
          <a:xfrm>
            <a:off x="1119379" y="1118643"/>
            <a:ext cx="9716760" cy="461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a:t>Fuselage. Structural Design</a:t>
            </a:r>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10</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9" name="CuadroTexto 8">
            <a:extLst>
              <a:ext uri="{FF2B5EF4-FFF2-40B4-BE49-F238E27FC236}">
                <a16:creationId xmlns:a16="http://schemas.microsoft.com/office/drawing/2014/main" id="{3EDA9488-7EA6-4101-9D0D-63907C88DDE6}"/>
              </a:ext>
            </a:extLst>
          </p:cNvPr>
          <p:cNvSpPr txBox="1"/>
          <p:nvPr/>
        </p:nvSpPr>
        <p:spPr>
          <a:xfrm>
            <a:off x="1355860" y="1204923"/>
            <a:ext cx="9247070" cy="553998"/>
          </a:xfrm>
          <a:prstGeom prst="rect">
            <a:avLst/>
          </a:prstGeom>
          <a:noFill/>
        </p:spPr>
        <p:txBody>
          <a:bodyPr wrap="square" rtlCol="0">
            <a:spAutoFit/>
          </a:bodyPr>
          <a:lstStyle/>
          <a:p>
            <a:r>
              <a:rPr lang="en-US" sz="3000" dirty="0">
                <a:solidFill>
                  <a:schemeClr val="bg1"/>
                </a:solidFill>
              </a:rPr>
              <a:t>Typologies</a:t>
            </a:r>
          </a:p>
        </p:txBody>
      </p:sp>
      <p:sp>
        <p:nvSpPr>
          <p:cNvPr id="12" name="Rectángulo 11">
            <a:extLst>
              <a:ext uri="{FF2B5EF4-FFF2-40B4-BE49-F238E27FC236}">
                <a16:creationId xmlns:a16="http://schemas.microsoft.com/office/drawing/2014/main" id="{ACD519F3-1388-41B7-8843-BE5C60BF2051}"/>
              </a:ext>
            </a:extLst>
          </p:cNvPr>
          <p:cNvSpPr/>
          <p:nvPr/>
        </p:nvSpPr>
        <p:spPr>
          <a:xfrm>
            <a:off x="1355860" y="2097530"/>
            <a:ext cx="2207871"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Truss</a:t>
            </a:r>
          </a:p>
          <a:p>
            <a:r>
              <a:rPr lang="en-US" dirty="0"/>
              <a:t>Internal structure bears the load.</a:t>
            </a:r>
          </a:p>
        </p:txBody>
      </p:sp>
      <p:sp>
        <p:nvSpPr>
          <p:cNvPr id="14" name="Rectángulo 13">
            <a:extLst>
              <a:ext uri="{FF2B5EF4-FFF2-40B4-BE49-F238E27FC236}">
                <a16:creationId xmlns:a16="http://schemas.microsoft.com/office/drawing/2014/main" id="{610EE2CE-EFB6-4FFC-86B8-9C4853FFB6C6}"/>
              </a:ext>
            </a:extLst>
          </p:cNvPr>
          <p:cNvSpPr/>
          <p:nvPr/>
        </p:nvSpPr>
        <p:spPr>
          <a:xfrm>
            <a:off x="1355862" y="3912301"/>
            <a:ext cx="2207869"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Geodesic</a:t>
            </a:r>
          </a:p>
          <a:p>
            <a:r>
              <a:rPr lang="en-US" dirty="0"/>
              <a:t>Like truss but with aerodynamic shape</a:t>
            </a:r>
          </a:p>
        </p:txBody>
      </p:sp>
      <p:sp>
        <p:nvSpPr>
          <p:cNvPr id="20" name="Rectángulo 19">
            <a:extLst>
              <a:ext uri="{FF2B5EF4-FFF2-40B4-BE49-F238E27FC236}">
                <a16:creationId xmlns:a16="http://schemas.microsoft.com/office/drawing/2014/main" id="{0A0B25C9-5827-4CB2-B728-69C6B8200423}"/>
              </a:ext>
            </a:extLst>
          </p:cNvPr>
          <p:cNvSpPr/>
          <p:nvPr/>
        </p:nvSpPr>
        <p:spPr>
          <a:xfrm>
            <a:off x="6058632" y="2084566"/>
            <a:ext cx="2207871"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Monocoque shell</a:t>
            </a:r>
          </a:p>
          <a:p>
            <a:r>
              <a:rPr lang="en-US" dirty="0"/>
              <a:t>The external skin is the primary structure</a:t>
            </a:r>
          </a:p>
        </p:txBody>
      </p:sp>
      <p:sp>
        <p:nvSpPr>
          <p:cNvPr id="21" name="Rectángulo 20">
            <a:extLst>
              <a:ext uri="{FF2B5EF4-FFF2-40B4-BE49-F238E27FC236}">
                <a16:creationId xmlns:a16="http://schemas.microsoft.com/office/drawing/2014/main" id="{2E9D623F-8A34-477F-9552-894DE6AB1A80}"/>
              </a:ext>
            </a:extLst>
          </p:cNvPr>
          <p:cNvSpPr/>
          <p:nvPr/>
        </p:nvSpPr>
        <p:spPr>
          <a:xfrm>
            <a:off x="6058631" y="3903091"/>
            <a:ext cx="2207871"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Semi-monocoque</a:t>
            </a:r>
          </a:p>
          <a:p>
            <a:r>
              <a:rPr lang="en-US" dirty="0"/>
              <a:t>Rigidized external skin</a:t>
            </a:r>
          </a:p>
        </p:txBody>
      </p:sp>
      <p:pic>
        <p:nvPicPr>
          <p:cNvPr id="7170" name="Picture 2">
            <a:extLst>
              <a:ext uri="{FF2B5EF4-FFF2-40B4-BE49-F238E27FC236}">
                <a16:creationId xmlns:a16="http://schemas.microsoft.com/office/drawing/2014/main" id="{E14BB362-20AD-4711-9625-2A5C8C4CF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1853" y="3903091"/>
            <a:ext cx="1166423" cy="15552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775A9C6-E8E4-46B5-AF40-8FBC3BAD1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731" y="2082027"/>
            <a:ext cx="2021722" cy="151629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F28924A8-2A8F-411A-862D-769D699C9E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6502" y="2055219"/>
            <a:ext cx="2383248" cy="15552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ickers Wellesley Bomber Cutaway">
            <a:extLst>
              <a:ext uri="{FF2B5EF4-FFF2-40B4-BE49-F238E27FC236}">
                <a16:creationId xmlns:a16="http://schemas.microsoft.com/office/drawing/2014/main" id="{FB076DF6-4C1A-4E74-B57C-0CFE8A6CCD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4449" y="3903091"/>
            <a:ext cx="2049253" cy="152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80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1F825-824A-4F22-8C3C-E8680282A1EC}"/>
              </a:ext>
            </a:extLst>
          </p:cNvPr>
          <p:cNvSpPr>
            <a:spLocks noGrp="1"/>
          </p:cNvSpPr>
          <p:nvPr>
            <p:ph type="ctrTitle"/>
          </p:nvPr>
        </p:nvSpPr>
        <p:spPr/>
        <p:txBody>
          <a:bodyPr/>
          <a:lstStyle/>
          <a:p>
            <a:r>
              <a:rPr lang="en-US" dirty="0"/>
              <a:t>TRUSS</a:t>
            </a:r>
          </a:p>
        </p:txBody>
      </p:sp>
      <p:sp>
        <p:nvSpPr>
          <p:cNvPr id="7" name="Marcador de contenido 6">
            <a:extLst>
              <a:ext uri="{FF2B5EF4-FFF2-40B4-BE49-F238E27FC236}">
                <a16:creationId xmlns:a16="http://schemas.microsoft.com/office/drawing/2014/main" id="{2FDD5BA7-66FC-48E0-92E4-AE33F5CF1DEE}"/>
              </a:ext>
            </a:extLst>
          </p:cNvPr>
          <p:cNvSpPr>
            <a:spLocks noGrp="1"/>
          </p:cNvSpPr>
          <p:nvPr>
            <p:ph idx="1"/>
          </p:nvPr>
        </p:nvSpPr>
        <p:spPr>
          <a:xfrm>
            <a:off x="7534701" y="1752600"/>
            <a:ext cx="4033906" cy="4642445"/>
          </a:xfrm>
        </p:spPr>
        <p:txBody>
          <a:bodyPr>
            <a:normAutofit/>
          </a:bodyPr>
          <a:lstStyle/>
          <a:p>
            <a:pPr marL="0" indent="0">
              <a:buNone/>
            </a:pPr>
            <a:r>
              <a:rPr lang="en-US" dirty="0"/>
              <a:t>Advantages:</a:t>
            </a:r>
          </a:p>
          <a:p>
            <a:pPr>
              <a:buFontTx/>
              <a:buChar char="-"/>
            </a:pPr>
            <a:r>
              <a:rPr lang="en-US" dirty="0"/>
              <a:t>Simple to build.</a:t>
            </a:r>
          </a:p>
          <a:p>
            <a:pPr>
              <a:buFontTx/>
              <a:buChar char="-"/>
            </a:pPr>
            <a:r>
              <a:rPr lang="en-US" dirty="0"/>
              <a:t>Very high specific resistance.</a:t>
            </a:r>
          </a:p>
          <a:p>
            <a:pPr marL="0" indent="0">
              <a:buNone/>
            </a:pPr>
            <a:r>
              <a:rPr lang="en-US" dirty="0"/>
              <a:t>Drawbacks:</a:t>
            </a:r>
          </a:p>
          <a:p>
            <a:pPr marL="0" indent="0">
              <a:buNone/>
            </a:pPr>
            <a:r>
              <a:rPr lang="en-US" dirty="0"/>
              <a:t>- Lack of streamlined shape.</a:t>
            </a:r>
          </a:p>
          <a:p>
            <a:pPr marL="0" indent="0">
              <a:buNone/>
            </a:pPr>
            <a:r>
              <a:rPr lang="en-US" dirty="0"/>
              <a:t>- Less internal space available.</a:t>
            </a:r>
          </a:p>
          <a:p>
            <a:pPr marL="0" indent="0">
              <a:buFontTx/>
              <a:buNone/>
            </a:pPr>
            <a:r>
              <a:rPr lang="en-US" dirty="0"/>
              <a:t>It is mainly used in very light, single engine designs.</a:t>
            </a:r>
          </a:p>
        </p:txBody>
      </p:sp>
      <p:sp>
        <p:nvSpPr>
          <p:cNvPr id="3" name="Marcador de número de diapositiva 2">
            <a:extLst>
              <a:ext uri="{FF2B5EF4-FFF2-40B4-BE49-F238E27FC236}">
                <a16:creationId xmlns:a16="http://schemas.microsoft.com/office/drawing/2014/main" id="{D01219CB-1B41-4AB9-B35B-7D7D2370005A}"/>
              </a:ext>
            </a:extLst>
          </p:cNvPr>
          <p:cNvSpPr>
            <a:spLocks noGrp="1"/>
          </p:cNvSpPr>
          <p:nvPr>
            <p:ph type="sldNum" sz="quarter" idx="27"/>
          </p:nvPr>
        </p:nvSpPr>
        <p:spPr/>
        <p:txBody>
          <a:bodyPr/>
          <a:lstStyle/>
          <a:p>
            <a:fld id="{8A99528E-B479-BE48-8B7E-30C1D6634FD8}" type="slidenum">
              <a:rPr lang="es-ES_tradnl" smtClean="0"/>
              <a:pPr/>
              <a:t>11</a:t>
            </a:fld>
            <a:endParaRPr lang="es-ES_tradnl"/>
          </a:p>
        </p:txBody>
      </p:sp>
      <p:sp>
        <p:nvSpPr>
          <p:cNvPr id="8" name="Marcador de texto 7">
            <a:extLst>
              <a:ext uri="{FF2B5EF4-FFF2-40B4-BE49-F238E27FC236}">
                <a16:creationId xmlns:a16="http://schemas.microsoft.com/office/drawing/2014/main" id="{4D536B33-D3DC-4FB8-9FB3-B3FE1AEF6A94}"/>
              </a:ext>
            </a:extLst>
          </p:cNvPr>
          <p:cNvSpPr>
            <a:spLocks noGrp="1"/>
          </p:cNvSpPr>
          <p:nvPr>
            <p:ph type="body" sz="quarter" idx="28"/>
          </p:nvPr>
        </p:nvSpPr>
        <p:spPr/>
        <p:txBody>
          <a:bodyPr/>
          <a:lstStyle/>
          <a:p>
            <a:pPr algn="ctr"/>
            <a:r>
              <a:rPr lang="en-US" dirty="0"/>
              <a:t>C2 - Confidential</a:t>
            </a:r>
          </a:p>
        </p:txBody>
      </p:sp>
      <p:pic>
        <p:nvPicPr>
          <p:cNvPr id="2050" name="Picture 2" descr="What is the difference between a monocoque and semi-monocoque fuselage  type? - Aviation Stack Exchange">
            <a:extLst>
              <a:ext uri="{FF2B5EF4-FFF2-40B4-BE49-F238E27FC236}">
                <a16:creationId xmlns:a16="http://schemas.microsoft.com/office/drawing/2014/main" id="{F1B56D3F-C5F4-4826-966D-9E82B6623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1" y="1107056"/>
            <a:ext cx="60960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401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1F825-824A-4F22-8C3C-E8680282A1EC}"/>
              </a:ext>
            </a:extLst>
          </p:cNvPr>
          <p:cNvSpPr>
            <a:spLocks noGrp="1"/>
          </p:cNvSpPr>
          <p:nvPr>
            <p:ph type="ctrTitle"/>
          </p:nvPr>
        </p:nvSpPr>
        <p:spPr/>
        <p:txBody>
          <a:bodyPr/>
          <a:lstStyle/>
          <a:p>
            <a:r>
              <a:rPr lang="en-US" dirty="0"/>
              <a:t>GEODESIC</a:t>
            </a:r>
          </a:p>
        </p:txBody>
      </p:sp>
      <p:sp>
        <p:nvSpPr>
          <p:cNvPr id="7" name="Marcador de contenido 6">
            <a:extLst>
              <a:ext uri="{FF2B5EF4-FFF2-40B4-BE49-F238E27FC236}">
                <a16:creationId xmlns:a16="http://schemas.microsoft.com/office/drawing/2014/main" id="{2FDD5BA7-66FC-48E0-92E4-AE33F5CF1DEE}"/>
              </a:ext>
            </a:extLst>
          </p:cNvPr>
          <p:cNvSpPr>
            <a:spLocks noGrp="1"/>
          </p:cNvSpPr>
          <p:nvPr>
            <p:ph idx="1"/>
          </p:nvPr>
        </p:nvSpPr>
        <p:spPr>
          <a:xfrm>
            <a:off x="7534701" y="1752600"/>
            <a:ext cx="4033906" cy="4642445"/>
          </a:xfrm>
        </p:spPr>
        <p:txBody>
          <a:bodyPr>
            <a:normAutofit fontScale="92500"/>
          </a:bodyPr>
          <a:lstStyle/>
          <a:p>
            <a:pPr marL="0" indent="0">
              <a:buNone/>
            </a:pPr>
            <a:r>
              <a:rPr lang="en-US" dirty="0"/>
              <a:t>Advantages:</a:t>
            </a:r>
          </a:p>
          <a:p>
            <a:pPr>
              <a:buFontTx/>
              <a:buChar char="-"/>
            </a:pPr>
            <a:r>
              <a:rPr lang="en-US" dirty="0"/>
              <a:t>The structure could be load bearing after extensive damage</a:t>
            </a:r>
          </a:p>
          <a:p>
            <a:pPr>
              <a:buFontTx/>
              <a:buChar char="-"/>
            </a:pPr>
            <a:r>
              <a:rPr lang="en-US" dirty="0"/>
              <a:t>Very high resistance.</a:t>
            </a:r>
          </a:p>
          <a:p>
            <a:pPr marL="0" indent="0">
              <a:buNone/>
            </a:pPr>
            <a:r>
              <a:rPr lang="en-US" dirty="0"/>
              <a:t>Drawbacks:</a:t>
            </a:r>
          </a:p>
          <a:p>
            <a:pPr>
              <a:buFontTx/>
              <a:buChar char="-"/>
            </a:pPr>
            <a:r>
              <a:rPr lang="en-US" dirty="0"/>
              <a:t>Difficult to modify or adapt external shape</a:t>
            </a:r>
          </a:p>
          <a:p>
            <a:pPr>
              <a:buFontTx/>
              <a:buChar char="-"/>
            </a:pPr>
            <a:r>
              <a:rPr lang="en-US" dirty="0"/>
              <a:t>When external skin is made of the same material as the structure, it offers no advantage.</a:t>
            </a:r>
          </a:p>
          <a:p>
            <a:pPr marL="0" indent="0">
              <a:buNone/>
            </a:pPr>
            <a:r>
              <a:rPr lang="en-US" dirty="0"/>
              <a:t>Used in airships and WWII era bombers for its strength.</a:t>
            </a:r>
          </a:p>
        </p:txBody>
      </p:sp>
      <p:sp>
        <p:nvSpPr>
          <p:cNvPr id="3" name="Marcador de número de diapositiva 2">
            <a:extLst>
              <a:ext uri="{FF2B5EF4-FFF2-40B4-BE49-F238E27FC236}">
                <a16:creationId xmlns:a16="http://schemas.microsoft.com/office/drawing/2014/main" id="{D01219CB-1B41-4AB9-B35B-7D7D2370005A}"/>
              </a:ext>
            </a:extLst>
          </p:cNvPr>
          <p:cNvSpPr>
            <a:spLocks noGrp="1"/>
          </p:cNvSpPr>
          <p:nvPr>
            <p:ph type="sldNum" sz="quarter" idx="27"/>
          </p:nvPr>
        </p:nvSpPr>
        <p:spPr/>
        <p:txBody>
          <a:bodyPr/>
          <a:lstStyle/>
          <a:p>
            <a:fld id="{8A99528E-B479-BE48-8B7E-30C1D6634FD8}" type="slidenum">
              <a:rPr lang="es-ES_tradnl" smtClean="0"/>
              <a:pPr/>
              <a:t>12</a:t>
            </a:fld>
            <a:endParaRPr lang="es-ES_tradnl"/>
          </a:p>
        </p:txBody>
      </p:sp>
      <p:sp>
        <p:nvSpPr>
          <p:cNvPr id="8" name="Marcador de texto 7">
            <a:extLst>
              <a:ext uri="{FF2B5EF4-FFF2-40B4-BE49-F238E27FC236}">
                <a16:creationId xmlns:a16="http://schemas.microsoft.com/office/drawing/2014/main" id="{4D536B33-D3DC-4FB8-9FB3-B3FE1AEF6A94}"/>
              </a:ext>
            </a:extLst>
          </p:cNvPr>
          <p:cNvSpPr>
            <a:spLocks noGrp="1"/>
          </p:cNvSpPr>
          <p:nvPr>
            <p:ph type="body" sz="quarter" idx="28"/>
          </p:nvPr>
        </p:nvSpPr>
        <p:spPr/>
        <p:txBody>
          <a:bodyPr/>
          <a:lstStyle/>
          <a:p>
            <a:pPr algn="ctr"/>
            <a:r>
              <a:rPr lang="en-US" dirty="0"/>
              <a:t>C2 - Confidential</a:t>
            </a:r>
          </a:p>
        </p:txBody>
      </p:sp>
      <p:pic>
        <p:nvPicPr>
          <p:cNvPr id="1026" name="Picture 2" descr="Vickers Wellington bombers under construction.">
            <a:extLst>
              <a:ext uri="{FF2B5EF4-FFF2-40B4-BE49-F238E27FC236}">
                <a16:creationId xmlns:a16="http://schemas.microsoft.com/office/drawing/2014/main" id="{FB87D83C-0B79-4872-AC77-961153310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01" y="1229818"/>
            <a:ext cx="6573261" cy="472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961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1F825-824A-4F22-8C3C-E8680282A1EC}"/>
              </a:ext>
            </a:extLst>
          </p:cNvPr>
          <p:cNvSpPr>
            <a:spLocks noGrp="1"/>
          </p:cNvSpPr>
          <p:nvPr>
            <p:ph type="ctrTitle"/>
          </p:nvPr>
        </p:nvSpPr>
        <p:spPr/>
        <p:txBody>
          <a:bodyPr/>
          <a:lstStyle/>
          <a:p>
            <a:r>
              <a:rPr lang="en-US" dirty="0"/>
              <a:t>Monocoque</a:t>
            </a:r>
          </a:p>
        </p:txBody>
      </p:sp>
      <p:sp>
        <p:nvSpPr>
          <p:cNvPr id="7" name="Marcador de contenido 6">
            <a:extLst>
              <a:ext uri="{FF2B5EF4-FFF2-40B4-BE49-F238E27FC236}">
                <a16:creationId xmlns:a16="http://schemas.microsoft.com/office/drawing/2014/main" id="{2FDD5BA7-66FC-48E0-92E4-AE33F5CF1DEE}"/>
              </a:ext>
            </a:extLst>
          </p:cNvPr>
          <p:cNvSpPr>
            <a:spLocks noGrp="1"/>
          </p:cNvSpPr>
          <p:nvPr>
            <p:ph idx="1"/>
          </p:nvPr>
        </p:nvSpPr>
        <p:spPr>
          <a:xfrm>
            <a:off x="7534701" y="1752600"/>
            <a:ext cx="4033906" cy="4642445"/>
          </a:xfrm>
        </p:spPr>
        <p:txBody>
          <a:bodyPr>
            <a:normAutofit/>
          </a:bodyPr>
          <a:lstStyle/>
          <a:p>
            <a:pPr marL="0" indent="0">
              <a:buNone/>
            </a:pPr>
            <a:r>
              <a:rPr lang="en-US" dirty="0"/>
              <a:t>Advantages:</a:t>
            </a:r>
          </a:p>
          <a:p>
            <a:pPr>
              <a:buFontTx/>
              <a:buChar char="-"/>
            </a:pPr>
            <a:r>
              <a:rPr lang="en-US" dirty="0"/>
              <a:t>Improved strength and weight.</a:t>
            </a:r>
          </a:p>
          <a:p>
            <a:pPr>
              <a:buFontTx/>
              <a:buChar char="-"/>
            </a:pPr>
            <a:r>
              <a:rPr lang="en-US" dirty="0"/>
              <a:t>Provide and aerodynamic shape.</a:t>
            </a:r>
          </a:p>
          <a:p>
            <a:pPr marL="0" indent="0">
              <a:buNone/>
            </a:pPr>
            <a:r>
              <a:rPr lang="en-US" dirty="0"/>
              <a:t>Drawbacks:</a:t>
            </a:r>
          </a:p>
          <a:p>
            <a:pPr>
              <a:buFontTx/>
              <a:buChar char="-"/>
            </a:pPr>
            <a:r>
              <a:rPr lang="en-US" dirty="0"/>
              <a:t>Difficult and expensive to manufacture.</a:t>
            </a:r>
          </a:p>
          <a:p>
            <a:pPr>
              <a:buFontTx/>
              <a:buChar char="-"/>
            </a:pPr>
            <a:r>
              <a:rPr lang="en-US" dirty="0"/>
              <a:t>Not tolerant to skin deformation.</a:t>
            </a:r>
          </a:p>
          <a:p>
            <a:pPr marL="0" indent="0">
              <a:buNone/>
            </a:pPr>
            <a:r>
              <a:rPr lang="en-US" dirty="0"/>
              <a:t>Mainly replaced by semi-monocoque</a:t>
            </a:r>
          </a:p>
        </p:txBody>
      </p:sp>
      <p:sp>
        <p:nvSpPr>
          <p:cNvPr id="3" name="Marcador de número de diapositiva 2">
            <a:extLst>
              <a:ext uri="{FF2B5EF4-FFF2-40B4-BE49-F238E27FC236}">
                <a16:creationId xmlns:a16="http://schemas.microsoft.com/office/drawing/2014/main" id="{D01219CB-1B41-4AB9-B35B-7D7D2370005A}"/>
              </a:ext>
            </a:extLst>
          </p:cNvPr>
          <p:cNvSpPr>
            <a:spLocks noGrp="1"/>
          </p:cNvSpPr>
          <p:nvPr>
            <p:ph type="sldNum" sz="quarter" idx="27"/>
          </p:nvPr>
        </p:nvSpPr>
        <p:spPr/>
        <p:txBody>
          <a:bodyPr/>
          <a:lstStyle/>
          <a:p>
            <a:fld id="{8A99528E-B479-BE48-8B7E-30C1D6634FD8}" type="slidenum">
              <a:rPr lang="es-ES_tradnl" smtClean="0"/>
              <a:pPr/>
              <a:t>13</a:t>
            </a:fld>
            <a:endParaRPr lang="es-ES_tradnl"/>
          </a:p>
        </p:txBody>
      </p:sp>
      <p:sp>
        <p:nvSpPr>
          <p:cNvPr id="8" name="Marcador de texto 7">
            <a:extLst>
              <a:ext uri="{FF2B5EF4-FFF2-40B4-BE49-F238E27FC236}">
                <a16:creationId xmlns:a16="http://schemas.microsoft.com/office/drawing/2014/main" id="{4D536B33-D3DC-4FB8-9FB3-B3FE1AEF6A94}"/>
              </a:ext>
            </a:extLst>
          </p:cNvPr>
          <p:cNvSpPr>
            <a:spLocks noGrp="1"/>
          </p:cNvSpPr>
          <p:nvPr>
            <p:ph type="body" sz="quarter" idx="28"/>
          </p:nvPr>
        </p:nvSpPr>
        <p:spPr/>
        <p:txBody>
          <a:bodyPr/>
          <a:lstStyle/>
          <a:p>
            <a:pPr algn="ctr"/>
            <a:r>
              <a:rPr lang="en-US" dirty="0"/>
              <a:t>C2 - Confidential</a:t>
            </a:r>
          </a:p>
        </p:txBody>
      </p:sp>
      <p:pic>
        <p:nvPicPr>
          <p:cNvPr id="3078" name="Picture 6" descr="Aircraft structure">
            <a:extLst>
              <a:ext uri="{FF2B5EF4-FFF2-40B4-BE49-F238E27FC236}">
                <a16:creationId xmlns:a16="http://schemas.microsoft.com/office/drawing/2014/main" id="{06924F4F-9482-4ACF-B5C2-1F3C7FF04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91" y="1177757"/>
            <a:ext cx="5804835" cy="496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97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1F8445-79E2-4843-9A35-BBCCE7A76340}"/>
              </a:ext>
            </a:extLst>
          </p:cNvPr>
          <p:cNvSpPr>
            <a:spLocks noGrp="1"/>
          </p:cNvSpPr>
          <p:nvPr>
            <p:ph type="ctrTitle"/>
          </p:nvPr>
        </p:nvSpPr>
        <p:spPr/>
        <p:txBody>
          <a:bodyPr/>
          <a:lstStyle/>
          <a:p>
            <a:r>
              <a:rPr lang="en-US" dirty="0"/>
              <a:t>SEMI-MONOCOQUE</a:t>
            </a:r>
          </a:p>
        </p:txBody>
      </p:sp>
      <p:sp>
        <p:nvSpPr>
          <p:cNvPr id="3" name="Marcador de contenido 2">
            <a:extLst>
              <a:ext uri="{FF2B5EF4-FFF2-40B4-BE49-F238E27FC236}">
                <a16:creationId xmlns:a16="http://schemas.microsoft.com/office/drawing/2014/main" id="{944267A4-C4C4-4C0E-A892-34255B875A70}"/>
              </a:ext>
            </a:extLst>
          </p:cNvPr>
          <p:cNvSpPr>
            <a:spLocks noGrp="1"/>
          </p:cNvSpPr>
          <p:nvPr>
            <p:ph idx="1"/>
          </p:nvPr>
        </p:nvSpPr>
        <p:spPr/>
        <p:txBody>
          <a:bodyPr>
            <a:normAutofit/>
          </a:bodyPr>
          <a:lstStyle/>
          <a:p>
            <a:pPr marL="0" indent="0">
              <a:buNone/>
            </a:pPr>
            <a:r>
              <a:rPr lang="en-US" dirty="0"/>
              <a:t>Advantages:</a:t>
            </a:r>
          </a:p>
          <a:p>
            <a:pPr>
              <a:buFontTx/>
              <a:buChar char="-"/>
            </a:pPr>
            <a:r>
              <a:rPr lang="en-US" dirty="0"/>
              <a:t>Better weight and resistance than monocoque.</a:t>
            </a:r>
          </a:p>
          <a:p>
            <a:pPr>
              <a:buFontTx/>
              <a:buChar char="-"/>
            </a:pPr>
            <a:r>
              <a:rPr lang="en-US" dirty="0"/>
              <a:t>Tolerant to damage and deformation.</a:t>
            </a:r>
          </a:p>
          <a:p>
            <a:pPr marL="0" indent="0">
              <a:buNone/>
            </a:pPr>
            <a:r>
              <a:rPr lang="en-US" dirty="0"/>
              <a:t>Drawbacks:</a:t>
            </a:r>
          </a:p>
          <a:p>
            <a:pPr>
              <a:buFontTx/>
              <a:buChar char="-"/>
            </a:pPr>
            <a:r>
              <a:rPr lang="en-US" dirty="0"/>
              <a:t>Difficult and expensive to manufacture.</a:t>
            </a:r>
          </a:p>
          <a:p>
            <a:pPr marL="0" indent="0">
              <a:buNone/>
            </a:pPr>
            <a:endParaRPr lang="en-US" dirty="0"/>
          </a:p>
          <a:p>
            <a:pPr marL="0" indent="0">
              <a:buNone/>
            </a:pPr>
            <a:r>
              <a:rPr lang="en-US" dirty="0"/>
              <a:t>Used in most modern airplanes.</a:t>
            </a:r>
          </a:p>
        </p:txBody>
      </p:sp>
      <p:sp>
        <p:nvSpPr>
          <p:cNvPr id="4" name="Marcador de número de diapositiva 3">
            <a:extLst>
              <a:ext uri="{FF2B5EF4-FFF2-40B4-BE49-F238E27FC236}">
                <a16:creationId xmlns:a16="http://schemas.microsoft.com/office/drawing/2014/main" id="{33AFB272-B042-4459-B177-93742B9057E9}"/>
              </a:ext>
            </a:extLst>
          </p:cNvPr>
          <p:cNvSpPr>
            <a:spLocks noGrp="1"/>
          </p:cNvSpPr>
          <p:nvPr>
            <p:ph type="sldNum" sz="quarter" idx="27"/>
          </p:nvPr>
        </p:nvSpPr>
        <p:spPr/>
        <p:txBody>
          <a:bodyPr/>
          <a:lstStyle/>
          <a:p>
            <a:fld id="{8A99528E-B479-BE48-8B7E-30C1D6634FD8}" type="slidenum">
              <a:rPr lang="es-ES_tradnl" smtClean="0"/>
              <a:pPr/>
              <a:t>14</a:t>
            </a:fld>
            <a:endParaRPr lang="es-ES_tradnl"/>
          </a:p>
        </p:txBody>
      </p:sp>
      <p:sp>
        <p:nvSpPr>
          <p:cNvPr id="5" name="Marcador de texto 4">
            <a:extLst>
              <a:ext uri="{FF2B5EF4-FFF2-40B4-BE49-F238E27FC236}">
                <a16:creationId xmlns:a16="http://schemas.microsoft.com/office/drawing/2014/main" id="{885FE634-CE78-4C3A-B427-B2E81336C4A4}"/>
              </a:ext>
            </a:extLst>
          </p:cNvPr>
          <p:cNvSpPr>
            <a:spLocks noGrp="1"/>
          </p:cNvSpPr>
          <p:nvPr>
            <p:ph type="body" sz="quarter" idx="28"/>
          </p:nvPr>
        </p:nvSpPr>
        <p:spPr/>
        <p:txBody>
          <a:bodyPr/>
          <a:lstStyle/>
          <a:p>
            <a:pPr algn="ctr"/>
            <a:r>
              <a:rPr lang="en-US" dirty="0"/>
              <a:t>C2 - Confidential</a:t>
            </a:r>
          </a:p>
        </p:txBody>
      </p:sp>
      <p:pic>
        <p:nvPicPr>
          <p:cNvPr id="4100" name="Picture 4">
            <a:extLst>
              <a:ext uri="{FF2B5EF4-FFF2-40B4-BE49-F238E27FC236}">
                <a16:creationId xmlns:a16="http://schemas.microsoft.com/office/drawing/2014/main" id="{69CFCA32-5BD8-4014-BC38-8C8E4DF6C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93" y="1110826"/>
            <a:ext cx="6065808" cy="5284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24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1F825-824A-4F22-8C3C-E8680282A1EC}"/>
              </a:ext>
            </a:extLst>
          </p:cNvPr>
          <p:cNvSpPr>
            <a:spLocks noGrp="1"/>
          </p:cNvSpPr>
          <p:nvPr>
            <p:ph type="ctrTitle"/>
          </p:nvPr>
        </p:nvSpPr>
        <p:spPr/>
        <p:txBody>
          <a:bodyPr/>
          <a:lstStyle/>
          <a:p>
            <a:r>
              <a:rPr lang="en-US" dirty="0"/>
              <a:t>WING</a:t>
            </a:r>
          </a:p>
        </p:txBody>
      </p:sp>
      <p:sp>
        <p:nvSpPr>
          <p:cNvPr id="7" name="Marcador de contenido 6">
            <a:extLst>
              <a:ext uri="{FF2B5EF4-FFF2-40B4-BE49-F238E27FC236}">
                <a16:creationId xmlns:a16="http://schemas.microsoft.com/office/drawing/2014/main" id="{2FDD5BA7-66FC-48E0-92E4-AE33F5CF1DEE}"/>
              </a:ext>
            </a:extLst>
          </p:cNvPr>
          <p:cNvSpPr>
            <a:spLocks noGrp="1"/>
          </p:cNvSpPr>
          <p:nvPr>
            <p:ph idx="1"/>
          </p:nvPr>
        </p:nvSpPr>
        <p:spPr>
          <a:xfrm>
            <a:off x="7534701" y="1752600"/>
            <a:ext cx="4033906" cy="4642445"/>
          </a:xfrm>
        </p:spPr>
        <p:txBody>
          <a:bodyPr>
            <a:normAutofit/>
          </a:bodyPr>
          <a:lstStyle/>
          <a:p>
            <a:pPr marL="0" indent="0">
              <a:buNone/>
            </a:pPr>
            <a:r>
              <a:rPr lang="en-US" dirty="0"/>
              <a:t>Produces lift with the least amount of drag. The main design characteristics are:</a:t>
            </a:r>
          </a:p>
          <a:p>
            <a:pPr>
              <a:buFontTx/>
              <a:buChar char="-"/>
            </a:pPr>
            <a:r>
              <a:rPr lang="en-US" dirty="0"/>
              <a:t>Wing shape.</a:t>
            </a:r>
          </a:p>
          <a:p>
            <a:pPr>
              <a:buFontTx/>
              <a:buChar char="-"/>
            </a:pPr>
            <a:r>
              <a:rPr lang="en-US" dirty="0"/>
              <a:t>Vertical position with respect to the fuselage.</a:t>
            </a:r>
          </a:p>
          <a:p>
            <a:pPr>
              <a:buFontTx/>
              <a:buChar char="-"/>
            </a:pPr>
            <a:r>
              <a:rPr lang="en-US" dirty="0"/>
              <a:t>Longitudinal position determined by the centering.</a:t>
            </a:r>
          </a:p>
          <a:p>
            <a:pPr>
              <a:buFontTx/>
              <a:buChar char="-"/>
            </a:pPr>
            <a:r>
              <a:rPr lang="en-US" dirty="0"/>
              <a:t>Wing-fuselage fairings to improve the airplane aerodynamics.</a:t>
            </a:r>
          </a:p>
          <a:p>
            <a:pPr marL="0" indent="0">
              <a:buNone/>
            </a:pPr>
            <a:endParaRPr lang="en-US" dirty="0"/>
          </a:p>
          <a:p>
            <a:pPr marL="0" indent="0">
              <a:buNone/>
            </a:pPr>
            <a:endParaRPr lang="en-US" dirty="0"/>
          </a:p>
        </p:txBody>
      </p:sp>
      <p:sp>
        <p:nvSpPr>
          <p:cNvPr id="3" name="Marcador de número de diapositiva 2">
            <a:extLst>
              <a:ext uri="{FF2B5EF4-FFF2-40B4-BE49-F238E27FC236}">
                <a16:creationId xmlns:a16="http://schemas.microsoft.com/office/drawing/2014/main" id="{D01219CB-1B41-4AB9-B35B-7D7D2370005A}"/>
              </a:ext>
            </a:extLst>
          </p:cNvPr>
          <p:cNvSpPr>
            <a:spLocks noGrp="1"/>
          </p:cNvSpPr>
          <p:nvPr>
            <p:ph type="sldNum" sz="quarter" idx="27"/>
          </p:nvPr>
        </p:nvSpPr>
        <p:spPr/>
        <p:txBody>
          <a:bodyPr/>
          <a:lstStyle/>
          <a:p>
            <a:fld id="{8A99528E-B479-BE48-8B7E-30C1D6634FD8}" type="slidenum">
              <a:rPr lang="es-ES_tradnl" smtClean="0"/>
              <a:pPr/>
              <a:t>15</a:t>
            </a:fld>
            <a:endParaRPr lang="es-ES_tradnl"/>
          </a:p>
        </p:txBody>
      </p:sp>
      <p:sp>
        <p:nvSpPr>
          <p:cNvPr id="8" name="Marcador de texto 7">
            <a:extLst>
              <a:ext uri="{FF2B5EF4-FFF2-40B4-BE49-F238E27FC236}">
                <a16:creationId xmlns:a16="http://schemas.microsoft.com/office/drawing/2014/main" id="{4D536B33-D3DC-4FB8-9FB3-B3FE1AEF6A94}"/>
              </a:ext>
            </a:extLst>
          </p:cNvPr>
          <p:cNvSpPr>
            <a:spLocks noGrp="1"/>
          </p:cNvSpPr>
          <p:nvPr>
            <p:ph type="body" sz="quarter" idx="28"/>
          </p:nvPr>
        </p:nvSpPr>
        <p:spPr/>
        <p:txBody>
          <a:bodyPr/>
          <a:lstStyle/>
          <a:p>
            <a:pPr algn="ctr"/>
            <a:r>
              <a:rPr lang="en-US" dirty="0"/>
              <a:t>C2 - Confidential</a:t>
            </a:r>
          </a:p>
        </p:txBody>
      </p:sp>
      <p:pic>
        <p:nvPicPr>
          <p:cNvPr id="5122" name="Picture 2">
            <a:extLst>
              <a:ext uri="{FF2B5EF4-FFF2-40B4-BE49-F238E27FC236}">
                <a16:creationId xmlns:a16="http://schemas.microsoft.com/office/drawing/2014/main" id="{F539800D-0611-4ECE-8F4D-E4384592B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93" y="1086803"/>
            <a:ext cx="5243118" cy="530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3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a:t>WINGS POSITION Relative </a:t>
            </a:r>
            <a:r>
              <a:rPr lang="en-US"/>
              <a:t>to fuselage</a:t>
            </a:r>
            <a:endParaRPr lang="en-US" dirty="0"/>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16</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15" name="Rectángulo 14">
            <a:extLst>
              <a:ext uri="{FF2B5EF4-FFF2-40B4-BE49-F238E27FC236}">
                <a16:creationId xmlns:a16="http://schemas.microsoft.com/office/drawing/2014/main" id="{BF2E4884-542F-41F4-9224-4A4D08EC5917}"/>
              </a:ext>
            </a:extLst>
          </p:cNvPr>
          <p:cNvSpPr/>
          <p:nvPr/>
        </p:nvSpPr>
        <p:spPr>
          <a:xfrm>
            <a:off x="1119379" y="1118643"/>
            <a:ext cx="9716760" cy="5240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ángulo 17">
            <a:extLst>
              <a:ext uri="{FF2B5EF4-FFF2-40B4-BE49-F238E27FC236}">
                <a16:creationId xmlns:a16="http://schemas.microsoft.com/office/drawing/2014/main" id="{839F2CB2-A3B6-49C3-8D11-F19CCC2F886C}"/>
              </a:ext>
            </a:extLst>
          </p:cNvPr>
          <p:cNvSpPr/>
          <p:nvPr/>
        </p:nvSpPr>
        <p:spPr>
          <a:xfrm>
            <a:off x="1355860" y="1283797"/>
            <a:ext cx="2733255"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High Wing</a:t>
            </a:r>
          </a:p>
        </p:txBody>
      </p:sp>
      <p:sp>
        <p:nvSpPr>
          <p:cNvPr id="19" name="Rectángulo 18">
            <a:extLst>
              <a:ext uri="{FF2B5EF4-FFF2-40B4-BE49-F238E27FC236}">
                <a16:creationId xmlns:a16="http://schemas.microsoft.com/office/drawing/2014/main" id="{F293B8C0-BA52-4FCE-A57F-E3A8A5C80889}"/>
              </a:ext>
            </a:extLst>
          </p:cNvPr>
          <p:cNvSpPr/>
          <p:nvPr/>
        </p:nvSpPr>
        <p:spPr>
          <a:xfrm>
            <a:off x="1355862" y="3023067"/>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Mid Wing</a:t>
            </a:r>
          </a:p>
        </p:txBody>
      </p:sp>
      <p:sp>
        <p:nvSpPr>
          <p:cNvPr id="28" name="Rectángulo 27">
            <a:extLst>
              <a:ext uri="{FF2B5EF4-FFF2-40B4-BE49-F238E27FC236}">
                <a16:creationId xmlns:a16="http://schemas.microsoft.com/office/drawing/2014/main" id="{9651922B-9C83-4DCF-A0A3-1037912591F2}"/>
              </a:ext>
            </a:extLst>
          </p:cNvPr>
          <p:cNvSpPr/>
          <p:nvPr/>
        </p:nvSpPr>
        <p:spPr>
          <a:xfrm>
            <a:off x="1365649" y="4744210"/>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Low Wing</a:t>
            </a:r>
          </a:p>
        </p:txBody>
      </p:sp>
      <p:pic>
        <p:nvPicPr>
          <p:cNvPr id="2" name="Picture 2" descr="&quot; &quot;">
            <a:extLst>
              <a:ext uri="{FF2B5EF4-FFF2-40B4-BE49-F238E27FC236}">
                <a16:creationId xmlns:a16="http://schemas.microsoft.com/office/drawing/2014/main" id="{10337508-91BF-43A5-84E8-CA18DE95E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99" y="3023067"/>
            <a:ext cx="3819036" cy="14679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quot; &quot;">
            <a:extLst>
              <a:ext uri="{FF2B5EF4-FFF2-40B4-BE49-F238E27FC236}">
                <a16:creationId xmlns:a16="http://schemas.microsoft.com/office/drawing/2014/main" id="{659648C7-EFBD-4851-BDAA-66FB66B66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173" y="4701024"/>
            <a:ext cx="3819036" cy="146794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quot; &quot;">
            <a:extLst>
              <a:ext uri="{FF2B5EF4-FFF2-40B4-BE49-F238E27FC236}">
                <a16:creationId xmlns:a16="http://schemas.microsoft.com/office/drawing/2014/main" id="{AD1ADA78-288D-4495-80EE-ACB9A24F2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9644" y="1328366"/>
            <a:ext cx="3819036" cy="146794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269ADDEE-4F4E-4752-8F21-C6070BA1000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78618" y="1494383"/>
            <a:ext cx="2200838" cy="1318669"/>
          </a:xfrm>
          <a:prstGeom prst="rect">
            <a:avLst/>
          </a:prstGeom>
        </p:spPr>
      </p:pic>
      <p:pic>
        <p:nvPicPr>
          <p:cNvPr id="16" name="Imagen 15" descr="Imagen en blanco y negro de un avión&#10;&#10;Descripción generada automáticamente">
            <a:extLst>
              <a:ext uri="{FF2B5EF4-FFF2-40B4-BE49-F238E27FC236}">
                <a16:creationId xmlns:a16="http://schemas.microsoft.com/office/drawing/2014/main" id="{82C03F57-D255-4A7C-B77A-FC64DA76F8D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05313" y="3211068"/>
            <a:ext cx="2147449" cy="1207940"/>
          </a:xfrm>
          <a:prstGeom prst="rect">
            <a:avLst/>
          </a:prstGeom>
        </p:spPr>
      </p:pic>
      <p:pic>
        <p:nvPicPr>
          <p:cNvPr id="21" name="Imagen 20" descr="Un avión estacionado en una pista de aterrizaje&#10;&#10;Descripción generada automáticamente">
            <a:extLst>
              <a:ext uri="{FF2B5EF4-FFF2-40B4-BE49-F238E27FC236}">
                <a16:creationId xmlns:a16="http://schemas.microsoft.com/office/drawing/2014/main" id="{4BD64F67-C8EC-40F1-AF3D-CA0BA76C35B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05313" y="4710736"/>
            <a:ext cx="2200838" cy="1467942"/>
          </a:xfrm>
          <a:prstGeom prst="rect">
            <a:avLst/>
          </a:prstGeom>
        </p:spPr>
      </p:pic>
    </p:spTree>
    <p:extLst>
      <p:ext uri="{BB962C8B-B14F-4D97-AF65-F5344CB8AC3E}">
        <p14:creationId xmlns:p14="http://schemas.microsoft.com/office/powerpoint/2010/main" val="1964556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1F825-824A-4F22-8C3C-E8680282A1EC}"/>
              </a:ext>
            </a:extLst>
          </p:cNvPr>
          <p:cNvSpPr>
            <a:spLocks noGrp="1"/>
          </p:cNvSpPr>
          <p:nvPr>
            <p:ph type="ctrTitle"/>
          </p:nvPr>
        </p:nvSpPr>
        <p:spPr/>
        <p:txBody>
          <a:bodyPr/>
          <a:lstStyle/>
          <a:p>
            <a:r>
              <a:rPr lang="en-US" dirty="0"/>
              <a:t>High Wing</a:t>
            </a:r>
          </a:p>
        </p:txBody>
      </p:sp>
      <p:sp>
        <p:nvSpPr>
          <p:cNvPr id="7" name="Marcador de contenido 6">
            <a:extLst>
              <a:ext uri="{FF2B5EF4-FFF2-40B4-BE49-F238E27FC236}">
                <a16:creationId xmlns:a16="http://schemas.microsoft.com/office/drawing/2014/main" id="{2FDD5BA7-66FC-48E0-92E4-AE33F5CF1DEE}"/>
              </a:ext>
            </a:extLst>
          </p:cNvPr>
          <p:cNvSpPr>
            <a:spLocks noGrp="1"/>
          </p:cNvSpPr>
          <p:nvPr>
            <p:ph idx="1"/>
          </p:nvPr>
        </p:nvSpPr>
        <p:spPr>
          <a:xfrm>
            <a:off x="7534701" y="1752600"/>
            <a:ext cx="4033906" cy="4642445"/>
          </a:xfrm>
        </p:spPr>
        <p:txBody>
          <a:bodyPr>
            <a:normAutofit/>
          </a:bodyPr>
          <a:lstStyle/>
          <a:p>
            <a:pPr marL="0" indent="0">
              <a:buNone/>
            </a:pPr>
            <a:r>
              <a:rPr lang="en-US" dirty="0"/>
              <a:t>Used mainly in military transport:</a:t>
            </a:r>
          </a:p>
          <a:p>
            <a:pPr>
              <a:buFontTx/>
              <a:buChar char="-"/>
            </a:pPr>
            <a:r>
              <a:rPr lang="en-US" dirty="0"/>
              <a:t>Easy loading/unloading operations.</a:t>
            </a:r>
          </a:p>
          <a:p>
            <a:pPr>
              <a:buFontTx/>
              <a:buChar char="-"/>
            </a:pPr>
            <a:r>
              <a:rPr lang="en-US" dirty="0"/>
              <a:t>Stronger floor.</a:t>
            </a:r>
          </a:p>
          <a:p>
            <a:pPr marL="0" indent="0">
              <a:buNone/>
            </a:pPr>
            <a:endParaRPr lang="en-US" dirty="0"/>
          </a:p>
          <a:p>
            <a:pPr marL="0" indent="0">
              <a:buNone/>
            </a:pPr>
            <a:r>
              <a:rPr lang="en-US" dirty="0"/>
              <a:t>Also used for braced-wing configurations.</a:t>
            </a:r>
          </a:p>
          <a:p>
            <a:pPr marL="0" indent="0">
              <a:buNone/>
            </a:pPr>
            <a:endParaRPr lang="en-US" dirty="0"/>
          </a:p>
          <a:p>
            <a:pPr marL="0" indent="0">
              <a:buNone/>
            </a:pPr>
            <a:r>
              <a:rPr lang="en-US" dirty="0"/>
              <a:t>Prevents ground effect.</a:t>
            </a:r>
          </a:p>
          <a:p>
            <a:pPr marL="0" indent="0">
              <a:buNone/>
            </a:pPr>
            <a:endParaRPr lang="en-US" dirty="0"/>
          </a:p>
        </p:txBody>
      </p:sp>
      <p:sp>
        <p:nvSpPr>
          <p:cNvPr id="3" name="Marcador de número de diapositiva 2">
            <a:extLst>
              <a:ext uri="{FF2B5EF4-FFF2-40B4-BE49-F238E27FC236}">
                <a16:creationId xmlns:a16="http://schemas.microsoft.com/office/drawing/2014/main" id="{D01219CB-1B41-4AB9-B35B-7D7D2370005A}"/>
              </a:ext>
            </a:extLst>
          </p:cNvPr>
          <p:cNvSpPr>
            <a:spLocks noGrp="1"/>
          </p:cNvSpPr>
          <p:nvPr>
            <p:ph type="sldNum" sz="quarter" idx="27"/>
          </p:nvPr>
        </p:nvSpPr>
        <p:spPr/>
        <p:txBody>
          <a:bodyPr/>
          <a:lstStyle/>
          <a:p>
            <a:fld id="{8A99528E-B479-BE48-8B7E-30C1D6634FD8}" type="slidenum">
              <a:rPr lang="es-ES_tradnl" smtClean="0"/>
              <a:pPr/>
              <a:t>17</a:t>
            </a:fld>
            <a:endParaRPr lang="es-ES_tradnl"/>
          </a:p>
        </p:txBody>
      </p:sp>
      <p:sp>
        <p:nvSpPr>
          <p:cNvPr id="8" name="Marcador de texto 7">
            <a:extLst>
              <a:ext uri="{FF2B5EF4-FFF2-40B4-BE49-F238E27FC236}">
                <a16:creationId xmlns:a16="http://schemas.microsoft.com/office/drawing/2014/main" id="{4D536B33-D3DC-4FB8-9FB3-B3FE1AEF6A94}"/>
              </a:ext>
            </a:extLst>
          </p:cNvPr>
          <p:cNvSpPr>
            <a:spLocks noGrp="1"/>
          </p:cNvSpPr>
          <p:nvPr>
            <p:ph type="body" sz="quarter" idx="28"/>
          </p:nvPr>
        </p:nvSpPr>
        <p:spPr/>
        <p:txBody>
          <a:bodyPr/>
          <a:lstStyle/>
          <a:p>
            <a:pPr algn="ctr"/>
            <a:r>
              <a:rPr lang="en-US" dirty="0"/>
              <a:t>C2 - Confidential</a:t>
            </a:r>
          </a:p>
        </p:txBody>
      </p:sp>
      <p:pic>
        <p:nvPicPr>
          <p:cNvPr id="10" name="Imagen 9" descr="Un avión estacionado en una pista&#10;&#10;Descripción generada automáticamente">
            <a:extLst>
              <a:ext uri="{FF2B5EF4-FFF2-40B4-BE49-F238E27FC236}">
                <a16:creationId xmlns:a16="http://schemas.microsoft.com/office/drawing/2014/main" id="{57C5AE17-7BF4-46FF-81ED-8B3D1ED91C4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1047" y="1107055"/>
            <a:ext cx="6811999" cy="5108999"/>
          </a:xfrm>
          <a:prstGeom prst="rect">
            <a:avLst/>
          </a:prstGeom>
        </p:spPr>
      </p:pic>
    </p:spTree>
    <p:extLst>
      <p:ext uri="{BB962C8B-B14F-4D97-AF65-F5344CB8AC3E}">
        <p14:creationId xmlns:p14="http://schemas.microsoft.com/office/powerpoint/2010/main" val="2472558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1F825-824A-4F22-8C3C-E8680282A1EC}"/>
              </a:ext>
            </a:extLst>
          </p:cNvPr>
          <p:cNvSpPr>
            <a:spLocks noGrp="1"/>
          </p:cNvSpPr>
          <p:nvPr>
            <p:ph type="ctrTitle"/>
          </p:nvPr>
        </p:nvSpPr>
        <p:spPr/>
        <p:txBody>
          <a:bodyPr/>
          <a:lstStyle/>
          <a:p>
            <a:r>
              <a:rPr lang="en-US" dirty="0"/>
              <a:t>MID Wing</a:t>
            </a:r>
          </a:p>
        </p:txBody>
      </p:sp>
      <p:sp>
        <p:nvSpPr>
          <p:cNvPr id="7" name="Marcador de contenido 6">
            <a:extLst>
              <a:ext uri="{FF2B5EF4-FFF2-40B4-BE49-F238E27FC236}">
                <a16:creationId xmlns:a16="http://schemas.microsoft.com/office/drawing/2014/main" id="{2FDD5BA7-66FC-48E0-92E4-AE33F5CF1DEE}"/>
              </a:ext>
            </a:extLst>
          </p:cNvPr>
          <p:cNvSpPr>
            <a:spLocks noGrp="1"/>
          </p:cNvSpPr>
          <p:nvPr>
            <p:ph idx="1"/>
          </p:nvPr>
        </p:nvSpPr>
        <p:spPr>
          <a:xfrm>
            <a:off x="7534701" y="1752600"/>
            <a:ext cx="4033906" cy="4642445"/>
          </a:xfrm>
        </p:spPr>
        <p:txBody>
          <a:bodyPr>
            <a:normAutofit/>
          </a:bodyPr>
          <a:lstStyle/>
          <a:p>
            <a:pPr marL="0" indent="0">
              <a:buNone/>
            </a:pPr>
            <a:r>
              <a:rPr lang="en-US" dirty="0"/>
              <a:t>Used mainly in military combat planes:</a:t>
            </a:r>
          </a:p>
          <a:p>
            <a:pPr>
              <a:buFontTx/>
              <a:buChar char="-"/>
            </a:pPr>
            <a:r>
              <a:rPr lang="en-US" dirty="0"/>
              <a:t>Aerodynamically optimal</a:t>
            </a:r>
          </a:p>
          <a:p>
            <a:pPr>
              <a:buFontTx/>
              <a:buChar char="-"/>
            </a:pPr>
            <a:r>
              <a:rPr lang="en-US" dirty="0"/>
              <a:t>High Speed Flight</a:t>
            </a:r>
          </a:p>
          <a:p>
            <a:pPr marL="0" indent="0">
              <a:buNone/>
            </a:pPr>
            <a:endParaRPr lang="en-US" dirty="0"/>
          </a:p>
          <a:p>
            <a:pPr marL="0" indent="0">
              <a:buNone/>
            </a:pPr>
            <a:r>
              <a:rPr lang="en-US" dirty="0"/>
              <a:t>Minimizes interference between fuselage and wing at high Angles of Attack (</a:t>
            </a:r>
            <a:r>
              <a:rPr lang="en-US" dirty="0" err="1"/>
              <a:t>AoA</a:t>
            </a:r>
            <a:r>
              <a:rPr lang="en-US" dirty="0"/>
              <a:t>).</a:t>
            </a:r>
          </a:p>
        </p:txBody>
      </p:sp>
      <p:sp>
        <p:nvSpPr>
          <p:cNvPr id="3" name="Marcador de número de diapositiva 2">
            <a:extLst>
              <a:ext uri="{FF2B5EF4-FFF2-40B4-BE49-F238E27FC236}">
                <a16:creationId xmlns:a16="http://schemas.microsoft.com/office/drawing/2014/main" id="{D01219CB-1B41-4AB9-B35B-7D7D2370005A}"/>
              </a:ext>
            </a:extLst>
          </p:cNvPr>
          <p:cNvSpPr>
            <a:spLocks noGrp="1"/>
          </p:cNvSpPr>
          <p:nvPr>
            <p:ph type="sldNum" sz="quarter" idx="27"/>
          </p:nvPr>
        </p:nvSpPr>
        <p:spPr/>
        <p:txBody>
          <a:bodyPr/>
          <a:lstStyle/>
          <a:p>
            <a:fld id="{8A99528E-B479-BE48-8B7E-30C1D6634FD8}" type="slidenum">
              <a:rPr lang="es-ES_tradnl" smtClean="0"/>
              <a:pPr/>
              <a:t>18</a:t>
            </a:fld>
            <a:endParaRPr lang="es-ES_tradnl"/>
          </a:p>
        </p:txBody>
      </p:sp>
      <p:sp>
        <p:nvSpPr>
          <p:cNvPr id="8" name="Marcador de texto 7">
            <a:extLst>
              <a:ext uri="{FF2B5EF4-FFF2-40B4-BE49-F238E27FC236}">
                <a16:creationId xmlns:a16="http://schemas.microsoft.com/office/drawing/2014/main" id="{4D536B33-D3DC-4FB8-9FB3-B3FE1AEF6A94}"/>
              </a:ext>
            </a:extLst>
          </p:cNvPr>
          <p:cNvSpPr>
            <a:spLocks noGrp="1"/>
          </p:cNvSpPr>
          <p:nvPr>
            <p:ph type="body" sz="quarter" idx="28"/>
          </p:nvPr>
        </p:nvSpPr>
        <p:spPr/>
        <p:txBody>
          <a:bodyPr/>
          <a:lstStyle/>
          <a:p>
            <a:pPr algn="ctr"/>
            <a:r>
              <a:rPr lang="en-US" dirty="0"/>
              <a:t>C2 - Confidential</a:t>
            </a:r>
          </a:p>
        </p:txBody>
      </p:sp>
      <p:pic>
        <p:nvPicPr>
          <p:cNvPr id="5" name="Imagen 4" descr="Avión militar volando en el cielo&#10;&#10;Descripción generada automáticamente">
            <a:extLst>
              <a:ext uri="{FF2B5EF4-FFF2-40B4-BE49-F238E27FC236}">
                <a16:creationId xmlns:a16="http://schemas.microsoft.com/office/drawing/2014/main" id="{CE0577C5-06DA-4DB7-A9F0-4178268386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25" y="1752600"/>
            <a:ext cx="6861325" cy="3998344"/>
          </a:xfrm>
          <a:prstGeom prst="rect">
            <a:avLst/>
          </a:prstGeom>
        </p:spPr>
      </p:pic>
    </p:spTree>
    <p:extLst>
      <p:ext uri="{BB962C8B-B14F-4D97-AF65-F5344CB8AC3E}">
        <p14:creationId xmlns:p14="http://schemas.microsoft.com/office/powerpoint/2010/main" val="4262147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1F825-824A-4F22-8C3C-E8680282A1EC}"/>
              </a:ext>
            </a:extLst>
          </p:cNvPr>
          <p:cNvSpPr>
            <a:spLocks noGrp="1"/>
          </p:cNvSpPr>
          <p:nvPr>
            <p:ph type="ctrTitle"/>
          </p:nvPr>
        </p:nvSpPr>
        <p:spPr/>
        <p:txBody>
          <a:bodyPr/>
          <a:lstStyle/>
          <a:p>
            <a:r>
              <a:rPr lang="en-US" dirty="0"/>
              <a:t>LOW Wing</a:t>
            </a:r>
          </a:p>
        </p:txBody>
      </p:sp>
      <p:sp>
        <p:nvSpPr>
          <p:cNvPr id="7" name="Marcador de contenido 6">
            <a:extLst>
              <a:ext uri="{FF2B5EF4-FFF2-40B4-BE49-F238E27FC236}">
                <a16:creationId xmlns:a16="http://schemas.microsoft.com/office/drawing/2014/main" id="{2FDD5BA7-66FC-48E0-92E4-AE33F5CF1DEE}"/>
              </a:ext>
            </a:extLst>
          </p:cNvPr>
          <p:cNvSpPr>
            <a:spLocks noGrp="1"/>
          </p:cNvSpPr>
          <p:nvPr>
            <p:ph idx="1"/>
          </p:nvPr>
        </p:nvSpPr>
        <p:spPr>
          <a:xfrm>
            <a:off x="7534701" y="1752600"/>
            <a:ext cx="4033906" cy="4642445"/>
          </a:xfrm>
        </p:spPr>
        <p:txBody>
          <a:bodyPr>
            <a:normAutofit/>
          </a:bodyPr>
          <a:lstStyle/>
          <a:p>
            <a:pPr marL="0" indent="0">
              <a:buNone/>
            </a:pPr>
            <a:r>
              <a:rPr lang="en-US" dirty="0"/>
              <a:t>Used in high-speed transports:</a:t>
            </a:r>
          </a:p>
          <a:p>
            <a:pPr marL="0" indent="0">
              <a:buNone/>
            </a:pPr>
            <a:endParaRPr lang="en-US" dirty="0"/>
          </a:p>
          <a:p>
            <a:pPr>
              <a:buFontTx/>
              <a:buChar char="-"/>
            </a:pPr>
            <a:r>
              <a:rPr lang="en-US" dirty="0"/>
              <a:t>Easy landing gear storage.</a:t>
            </a:r>
          </a:p>
          <a:p>
            <a:pPr>
              <a:buFontTx/>
              <a:buChar char="-"/>
            </a:pPr>
            <a:r>
              <a:rPr lang="en-US" dirty="0"/>
              <a:t>Greater ground clearance.</a:t>
            </a:r>
          </a:p>
          <a:p>
            <a:pPr marL="0" indent="0">
              <a:buNone/>
            </a:pPr>
            <a:endParaRPr lang="en-US" dirty="0"/>
          </a:p>
          <a:p>
            <a:pPr marL="0" indent="0">
              <a:buNone/>
            </a:pPr>
            <a:r>
              <a:rPr lang="en-US" dirty="0"/>
              <a:t>Requires special equipment for loading and unloading.</a:t>
            </a:r>
          </a:p>
        </p:txBody>
      </p:sp>
      <p:sp>
        <p:nvSpPr>
          <p:cNvPr id="3" name="Marcador de número de diapositiva 2">
            <a:extLst>
              <a:ext uri="{FF2B5EF4-FFF2-40B4-BE49-F238E27FC236}">
                <a16:creationId xmlns:a16="http://schemas.microsoft.com/office/drawing/2014/main" id="{D01219CB-1B41-4AB9-B35B-7D7D2370005A}"/>
              </a:ext>
            </a:extLst>
          </p:cNvPr>
          <p:cNvSpPr>
            <a:spLocks noGrp="1"/>
          </p:cNvSpPr>
          <p:nvPr>
            <p:ph type="sldNum" sz="quarter" idx="27"/>
          </p:nvPr>
        </p:nvSpPr>
        <p:spPr/>
        <p:txBody>
          <a:bodyPr/>
          <a:lstStyle/>
          <a:p>
            <a:fld id="{8A99528E-B479-BE48-8B7E-30C1D6634FD8}" type="slidenum">
              <a:rPr lang="es-ES_tradnl" smtClean="0"/>
              <a:pPr/>
              <a:t>19</a:t>
            </a:fld>
            <a:endParaRPr lang="es-ES_tradnl"/>
          </a:p>
        </p:txBody>
      </p:sp>
      <p:sp>
        <p:nvSpPr>
          <p:cNvPr id="8" name="Marcador de texto 7">
            <a:extLst>
              <a:ext uri="{FF2B5EF4-FFF2-40B4-BE49-F238E27FC236}">
                <a16:creationId xmlns:a16="http://schemas.microsoft.com/office/drawing/2014/main" id="{4D536B33-D3DC-4FB8-9FB3-B3FE1AEF6A94}"/>
              </a:ext>
            </a:extLst>
          </p:cNvPr>
          <p:cNvSpPr>
            <a:spLocks noGrp="1"/>
          </p:cNvSpPr>
          <p:nvPr>
            <p:ph type="body" sz="quarter" idx="28"/>
          </p:nvPr>
        </p:nvSpPr>
        <p:spPr/>
        <p:txBody>
          <a:bodyPr/>
          <a:lstStyle/>
          <a:p>
            <a:pPr algn="ctr"/>
            <a:r>
              <a:rPr lang="en-US" dirty="0"/>
              <a:t>C2 - Confidential</a:t>
            </a:r>
          </a:p>
        </p:txBody>
      </p:sp>
      <p:pic>
        <p:nvPicPr>
          <p:cNvPr id="6" name="Imagen 5" descr="Avión volando en el cielo&#10;&#10;Descripción generada automáticamente">
            <a:extLst>
              <a:ext uri="{FF2B5EF4-FFF2-40B4-BE49-F238E27FC236}">
                <a16:creationId xmlns:a16="http://schemas.microsoft.com/office/drawing/2014/main" id="{A737ACC6-A21F-4384-9579-60788006E1F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3391" y="1107056"/>
            <a:ext cx="6485860" cy="4323907"/>
          </a:xfrm>
          <a:prstGeom prst="rect">
            <a:avLst/>
          </a:prstGeom>
        </p:spPr>
      </p:pic>
    </p:spTree>
    <p:extLst>
      <p:ext uri="{BB962C8B-B14F-4D97-AF65-F5344CB8AC3E}">
        <p14:creationId xmlns:p14="http://schemas.microsoft.com/office/powerpoint/2010/main" val="52603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8">
            <a:extLst>
              <a:ext uri="{FF2B5EF4-FFF2-40B4-BE49-F238E27FC236}">
                <a16:creationId xmlns:a16="http://schemas.microsoft.com/office/drawing/2014/main" id="{1BB25B07-E0B1-4599-8A11-760D6AB5BAEF}"/>
              </a:ext>
            </a:extLst>
          </p:cNvPr>
          <p:cNvSpPr>
            <a:spLocks noGrp="1"/>
          </p:cNvSpPr>
          <p:nvPr>
            <p:ph idx="1"/>
          </p:nvPr>
        </p:nvSpPr>
        <p:spPr/>
        <p:txBody>
          <a:bodyPr/>
          <a:lstStyle/>
          <a:p>
            <a:r>
              <a:rPr lang="en-US" dirty="0">
                <a:latin typeface="Calibri" panose="020F0502020204030204" pitchFamily="34" charset="0"/>
                <a:ea typeface="Times New Roman" panose="02020603050405020304" pitchFamily="18" charset="0"/>
              </a:rPr>
              <a:t>Introduction - classification of aerospace vehicles</a:t>
            </a:r>
          </a:p>
          <a:p>
            <a:pPr lvl="1"/>
            <a:r>
              <a:rPr lang="en-US" dirty="0">
                <a:latin typeface="Calibri" panose="020F0502020204030204" pitchFamily="34" charset="0"/>
                <a:ea typeface="Times New Roman" panose="02020603050405020304" pitchFamily="18" charset="0"/>
              </a:rPr>
              <a:t>Aerostats</a:t>
            </a:r>
          </a:p>
          <a:p>
            <a:pPr lvl="1"/>
            <a:r>
              <a:rPr lang="en-US" dirty="0">
                <a:latin typeface="Calibri" panose="020F0502020204030204" pitchFamily="34" charset="0"/>
                <a:ea typeface="Times New Roman" panose="02020603050405020304" pitchFamily="18" charset="0"/>
              </a:rPr>
              <a:t>Aerodynes</a:t>
            </a:r>
          </a:p>
          <a:p>
            <a:pPr lvl="1"/>
            <a:r>
              <a:rPr lang="en-US" dirty="0">
                <a:latin typeface="Calibri" panose="020F0502020204030204" pitchFamily="34" charset="0"/>
                <a:ea typeface="Times New Roman" panose="02020603050405020304" pitchFamily="18" charset="0"/>
              </a:rPr>
              <a:t>Ground-effect crafts</a:t>
            </a:r>
          </a:p>
          <a:p>
            <a:r>
              <a:rPr lang="en-US" dirty="0">
                <a:latin typeface="Calibri" panose="020F0502020204030204" pitchFamily="34" charset="0"/>
                <a:ea typeface="Times New Roman" panose="02020603050405020304" pitchFamily="18" charset="0"/>
              </a:rPr>
              <a:t>Fixed Wing Aircraft</a:t>
            </a:r>
          </a:p>
          <a:p>
            <a:pPr lvl="1"/>
            <a:r>
              <a:rPr lang="en-US" dirty="0">
                <a:latin typeface="Calibri" panose="020F0502020204030204" pitchFamily="34" charset="0"/>
                <a:ea typeface="Times New Roman" panose="02020603050405020304" pitchFamily="18" charset="0"/>
              </a:rPr>
              <a:t>General Description</a:t>
            </a:r>
          </a:p>
          <a:p>
            <a:pPr lvl="1"/>
            <a:r>
              <a:rPr lang="en-US" dirty="0">
                <a:latin typeface="Calibri" panose="020F0502020204030204" pitchFamily="34" charset="0"/>
                <a:ea typeface="Times New Roman" panose="02020603050405020304" pitchFamily="18" charset="0"/>
              </a:rPr>
              <a:t>Fuselage</a:t>
            </a:r>
          </a:p>
          <a:p>
            <a:pPr lvl="1"/>
            <a:r>
              <a:rPr lang="en-US" dirty="0">
                <a:latin typeface="Calibri" panose="020F0502020204030204" pitchFamily="34" charset="0"/>
                <a:ea typeface="Times New Roman" panose="02020603050405020304" pitchFamily="18" charset="0"/>
              </a:rPr>
              <a:t>Wings</a:t>
            </a:r>
          </a:p>
          <a:p>
            <a:r>
              <a:rPr lang="en-US" dirty="0">
                <a:latin typeface="Calibri" panose="020F0502020204030204" pitchFamily="34" charset="0"/>
                <a:ea typeface="Times New Roman" panose="02020603050405020304" pitchFamily="18" charset="0"/>
              </a:rPr>
              <a:t>Rotorcraft</a:t>
            </a:r>
          </a:p>
        </p:txBody>
      </p:sp>
      <p:sp>
        <p:nvSpPr>
          <p:cNvPr id="8" name="Título 7">
            <a:extLst>
              <a:ext uri="{FF2B5EF4-FFF2-40B4-BE49-F238E27FC236}">
                <a16:creationId xmlns:a16="http://schemas.microsoft.com/office/drawing/2014/main" id="{D88B3B34-7448-4EFA-B740-1B50500630ED}"/>
              </a:ext>
            </a:extLst>
          </p:cNvPr>
          <p:cNvSpPr>
            <a:spLocks noGrp="1"/>
          </p:cNvSpPr>
          <p:nvPr>
            <p:ph type="ctrTitle"/>
          </p:nvPr>
        </p:nvSpPr>
        <p:spPr/>
        <p:txBody>
          <a:bodyPr/>
          <a:lstStyle/>
          <a:p>
            <a:r>
              <a:rPr lang="es-ES" dirty="0" err="1"/>
              <a:t>Contents</a:t>
            </a:r>
            <a:endParaRPr lang="es-ES" dirty="0"/>
          </a:p>
        </p:txBody>
      </p:sp>
      <p:sp>
        <p:nvSpPr>
          <p:cNvPr id="4" name="Marcador de fecha 3">
            <a:extLst>
              <a:ext uri="{FF2B5EF4-FFF2-40B4-BE49-F238E27FC236}">
                <a16:creationId xmlns:a16="http://schemas.microsoft.com/office/drawing/2014/main" id="{6BE45726-1EC2-48EE-BCA3-FC4FC2DCADD6}"/>
              </a:ext>
            </a:extLst>
          </p:cNvPr>
          <p:cNvSpPr>
            <a:spLocks noGrp="1"/>
          </p:cNvSpPr>
          <p:nvPr>
            <p:ph type="dt" sz="half" idx="4294967295"/>
          </p:nvPr>
        </p:nvSpPr>
        <p:spPr>
          <a:xfrm>
            <a:off x="0" y="6203950"/>
            <a:ext cx="2743200" cy="365125"/>
          </a:xfrm>
          <a:prstGeom prst="rect">
            <a:avLst/>
          </a:prstGeom>
        </p:spPr>
        <p:txBody>
          <a:bodyPr/>
          <a:lstStyle/>
          <a:p>
            <a:fld id="{543D50AD-C0F2-1A40-BA5A-18338CD04AA6}" type="datetime1">
              <a:rPr lang="es-ES" smtClean="0"/>
              <a:t>08/12/2020</a:t>
            </a:fld>
            <a:endParaRPr lang="es-ES_tradnl"/>
          </a:p>
        </p:txBody>
      </p:sp>
    </p:spTree>
    <p:extLst>
      <p:ext uri="{BB962C8B-B14F-4D97-AF65-F5344CB8AC3E}">
        <p14:creationId xmlns:p14="http://schemas.microsoft.com/office/powerpoint/2010/main" val="2527260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9B116-4F09-43E5-8B93-AE1E8664DD90}"/>
              </a:ext>
            </a:extLst>
          </p:cNvPr>
          <p:cNvSpPr>
            <a:spLocks noGrp="1"/>
          </p:cNvSpPr>
          <p:nvPr>
            <p:ph type="ctrTitle"/>
          </p:nvPr>
        </p:nvSpPr>
        <p:spPr>
          <a:xfrm>
            <a:off x="7534701" y="1074376"/>
            <a:ext cx="4033906" cy="762518"/>
          </a:xfrm>
        </p:spPr>
        <p:txBody>
          <a:bodyPr/>
          <a:lstStyle/>
          <a:p>
            <a:r>
              <a:rPr lang="en-US" dirty="0"/>
              <a:t>Tail Functions</a:t>
            </a:r>
          </a:p>
        </p:txBody>
      </p:sp>
      <p:sp>
        <p:nvSpPr>
          <p:cNvPr id="3" name="Marcador de contenido 2">
            <a:extLst>
              <a:ext uri="{FF2B5EF4-FFF2-40B4-BE49-F238E27FC236}">
                <a16:creationId xmlns:a16="http://schemas.microsoft.com/office/drawing/2014/main" id="{293DEE66-F40B-4485-B886-5187726802A8}"/>
              </a:ext>
            </a:extLst>
          </p:cNvPr>
          <p:cNvSpPr>
            <a:spLocks noGrp="1"/>
          </p:cNvSpPr>
          <p:nvPr>
            <p:ph idx="1"/>
          </p:nvPr>
        </p:nvSpPr>
        <p:spPr/>
        <p:txBody>
          <a:bodyPr/>
          <a:lstStyle/>
          <a:p>
            <a:r>
              <a:rPr lang="en-US" dirty="0"/>
              <a:t>The horizontal tailplane balances the forces created by the wing.</a:t>
            </a:r>
          </a:p>
          <a:p>
            <a:r>
              <a:rPr lang="en-US" dirty="0"/>
              <a:t>The vertical tailplane provides stability in case of engine failure.</a:t>
            </a:r>
          </a:p>
          <a:p>
            <a:r>
              <a:rPr lang="en-US" dirty="0"/>
              <a:t>Both the vertical and horizontal tailplane provide control.</a:t>
            </a:r>
          </a:p>
        </p:txBody>
      </p:sp>
      <p:sp>
        <p:nvSpPr>
          <p:cNvPr id="4" name="Marcador de número de diapositiva 3">
            <a:extLst>
              <a:ext uri="{FF2B5EF4-FFF2-40B4-BE49-F238E27FC236}">
                <a16:creationId xmlns:a16="http://schemas.microsoft.com/office/drawing/2014/main" id="{06B22AA3-20EA-4011-8B12-67C9CDE28ABC}"/>
              </a:ext>
            </a:extLst>
          </p:cNvPr>
          <p:cNvSpPr>
            <a:spLocks noGrp="1"/>
          </p:cNvSpPr>
          <p:nvPr>
            <p:ph type="sldNum" sz="quarter" idx="27"/>
          </p:nvPr>
        </p:nvSpPr>
        <p:spPr/>
        <p:txBody>
          <a:bodyPr/>
          <a:lstStyle/>
          <a:p>
            <a:fld id="{8A99528E-B479-BE48-8B7E-30C1D6634FD8}" type="slidenum">
              <a:rPr lang="es-ES_tradnl" smtClean="0"/>
              <a:pPr/>
              <a:t>20</a:t>
            </a:fld>
            <a:endParaRPr lang="es-ES_tradnl"/>
          </a:p>
        </p:txBody>
      </p:sp>
      <p:sp>
        <p:nvSpPr>
          <p:cNvPr id="5" name="Marcador de texto 4">
            <a:extLst>
              <a:ext uri="{FF2B5EF4-FFF2-40B4-BE49-F238E27FC236}">
                <a16:creationId xmlns:a16="http://schemas.microsoft.com/office/drawing/2014/main" id="{D3D9CF7A-4AFF-443D-AD89-58070EA91EA8}"/>
              </a:ext>
            </a:extLst>
          </p:cNvPr>
          <p:cNvSpPr>
            <a:spLocks noGrp="1"/>
          </p:cNvSpPr>
          <p:nvPr>
            <p:ph type="body" sz="quarter" idx="28"/>
          </p:nvPr>
        </p:nvSpPr>
        <p:spPr/>
        <p:txBody>
          <a:bodyPr/>
          <a:lstStyle/>
          <a:p>
            <a:r>
              <a:rPr lang="en-US" dirty="0"/>
              <a:t>C2 - Confidential</a:t>
            </a:r>
          </a:p>
        </p:txBody>
      </p:sp>
      <p:pic>
        <p:nvPicPr>
          <p:cNvPr id="2050" name="Picture 2">
            <a:extLst>
              <a:ext uri="{FF2B5EF4-FFF2-40B4-BE49-F238E27FC236}">
                <a16:creationId xmlns:a16="http://schemas.microsoft.com/office/drawing/2014/main" id="{5FDEF29B-767C-4B5E-842F-8C1316CB9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464" y="1836894"/>
            <a:ext cx="5910623" cy="2958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850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a:t>Empennage (tail) geometry</a:t>
            </a:r>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21</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15" name="Rectángulo 14">
            <a:extLst>
              <a:ext uri="{FF2B5EF4-FFF2-40B4-BE49-F238E27FC236}">
                <a16:creationId xmlns:a16="http://schemas.microsoft.com/office/drawing/2014/main" id="{BF2E4884-542F-41F4-9224-4A4D08EC5917}"/>
              </a:ext>
            </a:extLst>
          </p:cNvPr>
          <p:cNvSpPr/>
          <p:nvPr/>
        </p:nvSpPr>
        <p:spPr>
          <a:xfrm>
            <a:off x="1119379" y="1118643"/>
            <a:ext cx="9716760" cy="5240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ángulo 17">
            <a:extLst>
              <a:ext uri="{FF2B5EF4-FFF2-40B4-BE49-F238E27FC236}">
                <a16:creationId xmlns:a16="http://schemas.microsoft.com/office/drawing/2014/main" id="{839F2CB2-A3B6-49C3-8D11-F19CCC2F886C}"/>
              </a:ext>
            </a:extLst>
          </p:cNvPr>
          <p:cNvSpPr/>
          <p:nvPr/>
        </p:nvSpPr>
        <p:spPr>
          <a:xfrm>
            <a:off x="1355860" y="1283797"/>
            <a:ext cx="2733255"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Conventional</a:t>
            </a:r>
          </a:p>
        </p:txBody>
      </p:sp>
      <p:sp>
        <p:nvSpPr>
          <p:cNvPr id="19" name="Rectángulo 18">
            <a:extLst>
              <a:ext uri="{FF2B5EF4-FFF2-40B4-BE49-F238E27FC236}">
                <a16:creationId xmlns:a16="http://schemas.microsoft.com/office/drawing/2014/main" id="{F293B8C0-BA52-4FCE-A57F-E3A8A5C80889}"/>
              </a:ext>
            </a:extLst>
          </p:cNvPr>
          <p:cNvSpPr/>
          <p:nvPr/>
        </p:nvSpPr>
        <p:spPr>
          <a:xfrm>
            <a:off x="1355862" y="3023067"/>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T-Tail</a:t>
            </a:r>
          </a:p>
        </p:txBody>
      </p:sp>
      <p:sp>
        <p:nvSpPr>
          <p:cNvPr id="28" name="Rectángulo 27">
            <a:extLst>
              <a:ext uri="{FF2B5EF4-FFF2-40B4-BE49-F238E27FC236}">
                <a16:creationId xmlns:a16="http://schemas.microsoft.com/office/drawing/2014/main" id="{9651922B-9C83-4DCF-A0A3-1037912591F2}"/>
              </a:ext>
            </a:extLst>
          </p:cNvPr>
          <p:cNvSpPr/>
          <p:nvPr/>
        </p:nvSpPr>
        <p:spPr>
          <a:xfrm>
            <a:off x="1365649" y="4744210"/>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Cruciform</a:t>
            </a:r>
          </a:p>
        </p:txBody>
      </p:sp>
      <p:pic>
        <p:nvPicPr>
          <p:cNvPr id="8" name="Imagen 7">
            <a:extLst>
              <a:ext uri="{FF2B5EF4-FFF2-40B4-BE49-F238E27FC236}">
                <a16:creationId xmlns:a16="http://schemas.microsoft.com/office/drawing/2014/main" id="{EE75EE85-A451-49FB-9D81-DA5F64B7EB9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55172" y="1312827"/>
            <a:ext cx="2328530" cy="1548564"/>
          </a:xfrm>
          <a:prstGeom prst="rect">
            <a:avLst/>
          </a:prstGeom>
        </p:spPr>
      </p:pic>
      <p:pic>
        <p:nvPicPr>
          <p:cNvPr id="1028" name="Picture 4" descr="&quot; &quot;">
            <a:extLst>
              <a:ext uri="{FF2B5EF4-FFF2-40B4-BE49-F238E27FC236}">
                <a16:creationId xmlns:a16="http://schemas.microsoft.com/office/drawing/2014/main" id="{83CB6935-9786-42C0-AFA9-24FDD3A4AE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752" y="1263010"/>
            <a:ext cx="2826606" cy="15708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ot; &quot;">
            <a:extLst>
              <a:ext uri="{FF2B5EF4-FFF2-40B4-BE49-F238E27FC236}">
                <a16:creationId xmlns:a16="http://schemas.microsoft.com/office/drawing/2014/main" id="{FD3DFFA6-B93E-4F3C-A236-FE0A1B8B1F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9799" y="3023067"/>
            <a:ext cx="2888512" cy="16052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quot; &quot;">
            <a:extLst>
              <a:ext uri="{FF2B5EF4-FFF2-40B4-BE49-F238E27FC236}">
                <a16:creationId xmlns:a16="http://schemas.microsoft.com/office/drawing/2014/main" id="{D4678095-02F6-4228-808C-EF08946694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408" y="4520514"/>
            <a:ext cx="3154326" cy="1752951"/>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Avión volando en el cielo&#10;&#10;Descripción generada automáticamente">
            <a:extLst>
              <a:ext uri="{FF2B5EF4-FFF2-40B4-BE49-F238E27FC236}">
                <a16:creationId xmlns:a16="http://schemas.microsoft.com/office/drawing/2014/main" id="{825DB58E-A7BC-43DA-A2D8-47A78175033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155172" y="3083569"/>
            <a:ext cx="2328530" cy="1552353"/>
          </a:xfrm>
          <a:prstGeom prst="rect">
            <a:avLst/>
          </a:prstGeom>
        </p:spPr>
      </p:pic>
      <p:pic>
        <p:nvPicPr>
          <p:cNvPr id="17" name="Imagen 16" descr="Un avión en la pista de aterrizaje&#10;&#10;Descripción generada automáticamente">
            <a:extLst>
              <a:ext uri="{FF2B5EF4-FFF2-40B4-BE49-F238E27FC236}">
                <a16:creationId xmlns:a16="http://schemas.microsoft.com/office/drawing/2014/main" id="{E18A673B-0A80-4533-8226-9E92F87E9E0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155172" y="4889123"/>
            <a:ext cx="2344258" cy="1219014"/>
          </a:xfrm>
          <a:prstGeom prst="rect">
            <a:avLst/>
          </a:prstGeom>
        </p:spPr>
      </p:pic>
    </p:spTree>
    <p:extLst>
      <p:ext uri="{BB962C8B-B14F-4D97-AF65-F5344CB8AC3E}">
        <p14:creationId xmlns:p14="http://schemas.microsoft.com/office/powerpoint/2010/main" val="41241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err="1"/>
              <a:t>PowerplantS</a:t>
            </a:r>
            <a:r>
              <a:rPr lang="en-US" dirty="0"/>
              <a:t> (</a:t>
            </a:r>
            <a:r>
              <a:rPr lang="en-US" dirty="0" err="1"/>
              <a:t>i</a:t>
            </a:r>
            <a:r>
              <a:rPr lang="en-US" dirty="0"/>
              <a:t>)</a:t>
            </a:r>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22</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15" name="Rectángulo 14">
            <a:extLst>
              <a:ext uri="{FF2B5EF4-FFF2-40B4-BE49-F238E27FC236}">
                <a16:creationId xmlns:a16="http://schemas.microsoft.com/office/drawing/2014/main" id="{BF2E4884-542F-41F4-9224-4A4D08EC5917}"/>
              </a:ext>
            </a:extLst>
          </p:cNvPr>
          <p:cNvSpPr/>
          <p:nvPr/>
        </p:nvSpPr>
        <p:spPr>
          <a:xfrm>
            <a:off x="1119379" y="1118643"/>
            <a:ext cx="9716760" cy="5240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ángulo 17">
            <a:extLst>
              <a:ext uri="{FF2B5EF4-FFF2-40B4-BE49-F238E27FC236}">
                <a16:creationId xmlns:a16="http://schemas.microsoft.com/office/drawing/2014/main" id="{839F2CB2-A3B6-49C3-8D11-F19CCC2F886C}"/>
              </a:ext>
            </a:extLst>
          </p:cNvPr>
          <p:cNvSpPr/>
          <p:nvPr/>
        </p:nvSpPr>
        <p:spPr>
          <a:xfrm>
            <a:off x="1355860" y="1283797"/>
            <a:ext cx="2733255"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Piston Engine</a:t>
            </a:r>
          </a:p>
        </p:txBody>
      </p:sp>
      <p:sp>
        <p:nvSpPr>
          <p:cNvPr id="19" name="Rectángulo 18">
            <a:extLst>
              <a:ext uri="{FF2B5EF4-FFF2-40B4-BE49-F238E27FC236}">
                <a16:creationId xmlns:a16="http://schemas.microsoft.com/office/drawing/2014/main" id="{F293B8C0-BA52-4FCE-A57F-E3A8A5C80889}"/>
              </a:ext>
            </a:extLst>
          </p:cNvPr>
          <p:cNvSpPr/>
          <p:nvPr/>
        </p:nvSpPr>
        <p:spPr>
          <a:xfrm>
            <a:off x="1355862" y="3023067"/>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Turboprop</a:t>
            </a:r>
          </a:p>
        </p:txBody>
      </p:sp>
      <p:sp>
        <p:nvSpPr>
          <p:cNvPr id="28" name="Rectángulo 27">
            <a:extLst>
              <a:ext uri="{FF2B5EF4-FFF2-40B4-BE49-F238E27FC236}">
                <a16:creationId xmlns:a16="http://schemas.microsoft.com/office/drawing/2014/main" id="{9651922B-9C83-4DCF-A0A3-1037912591F2}"/>
              </a:ext>
            </a:extLst>
          </p:cNvPr>
          <p:cNvSpPr/>
          <p:nvPr/>
        </p:nvSpPr>
        <p:spPr>
          <a:xfrm>
            <a:off x="1365649" y="4744210"/>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High-Bypass Turbofans</a:t>
            </a:r>
          </a:p>
        </p:txBody>
      </p:sp>
      <p:pic>
        <p:nvPicPr>
          <p:cNvPr id="2" name="Picture 2" descr="&quot; &quot;">
            <a:extLst>
              <a:ext uri="{FF2B5EF4-FFF2-40B4-BE49-F238E27FC236}">
                <a16:creationId xmlns:a16="http://schemas.microsoft.com/office/drawing/2014/main" id="{10337508-91BF-43A5-84E8-CA18DE95E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99" y="3023067"/>
            <a:ext cx="3819036" cy="14679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quot; &quot;">
            <a:extLst>
              <a:ext uri="{FF2B5EF4-FFF2-40B4-BE49-F238E27FC236}">
                <a16:creationId xmlns:a16="http://schemas.microsoft.com/office/drawing/2014/main" id="{659648C7-EFBD-4851-BDAA-66FB66B66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173" y="4701024"/>
            <a:ext cx="3819036" cy="146794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quot; &quot;">
            <a:extLst>
              <a:ext uri="{FF2B5EF4-FFF2-40B4-BE49-F238E27FC236}">
                <a16:creationId xmlns:a16="http://schemas.microsoft.com/office/drawing/2014/main" id="{AD1ADA78-288D-4495-80EE-ACB9A24F2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9644" y="1328366"/>
            <a:ext cx="3819036" cy="146794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descr="Imagen en blanco y negro de un avión&#10;&#10;Descripción generada automáticamente">
            <a:extLst>
              <a:ext uri="{FF2B5EF4-FFF2-40B4-BE49-F238E27FC236}">
                <a16:creationId xmlns:a16="http://schemas.microsoft.com/office/drawing/2014/main" id="{82C03F57-D255-4A7C-B77A-FC64DA76F8D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05313" y="3211068"/>
            <a:ext cx="2147449" cy="1207940"/>
          </a:xfrm>
          <a:prstGeom prst="rect">
            <a:avLst/>
          </a:prstGeom>
        </p:spPr>
      </p:pic>
      <p:pic>
        <p:nvPicPr>
          <p:cNvPr id="21" name="Imagen 20" descr="Un avión estacionado en una pista de aterrizaje&#10;&#10;Descripción generada automáticamente">
            <a:extLst>
              <a:ext uri="{FF2B5EF4-FFF2-40B4-BE49-F238E27FC236}">
                <a16:creationId xmlns:a16="http://schemas.microsoft.com/office/drawing/2014/main" id="{4BD64F67-C8EC-40F1-AF3D-CA0BA76C35B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05313" y="4710736"/>
            <a:ext cx="2200838" cy="1467942"/>
          </a:xfrm>
          <a:prstGeom prst="rect">
            <a:avLst/>
          </a:prstGeom>
        </p:spPr>
      </p:pic>
      <p:pic>
        <p:nvPicPr>
          <p:cNvPr id="3074" name="Picture 2">
            <a:extLst>
              <a:ext uri="{FF2B5EF4-FFF2-40B4-BE49-F238E27FC236}">
                <a16:creationId xmlns:a16="http://schemas.microsoft.com/office/drawing/2014/main" id="{4C13DB21-1096-45FB-B8C5-D401DD3FD8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5313" y="1428612"/>
            <a:ext cx="2147448" cy="161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132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err="1"/>
              <a:t>PowerplantS</a:t>
            </a:r>
            <a:r>
              <a:rPr lang="en-US" dirty="0"/>
              <a:t> (</a:t>
            </a:r>
            <a:r>
              <a:rPr lang="en-US" dirty="0" err="1"/>
              <a:t>iI</a:t>
            </a:r>
            <a:r>
              <a:rPr lang="en-US" dirty="0"/>
              <a:t>)</a:t>
            </a:r>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23</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15" name="Rectángulo 14">
            <a:extLst>
              <a:ext uri="{FF2B5EF4-FFF2-40B4-BE49-F238E27FC236}">
                <a16:creationId xmlns:a16="http://schemas.microsoft.com/office/drawing/2014/main" id="{BF2E4884-542F-41F4-9224-4A4D08EC5917}"/>
              </a:ext>
            </a:extLst>
          </p:cNvPr>
          <p:cNvSpPr/>
          <p:nvPr/>
        </p:nvSpPr>
        <p:spPr>
          <a:xfrm>
            <a:off x="1119379" y="1118643"/>
            <a:ext cx="9716760" cy="5240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ángulo 17">
            <a:extLst>
              <a:ext uri="{FF2B5EF4-FFF2-40B4-BE49-F238E27FC236}">
                <a16:creationId xmlns:a16="http://schemas.microsoft.com/office/drawing/2014/main" id="{839F2CB2-A3B6-49C3-8D11-F19CCC2F886C}"/>
              </a:ext>
            </a:extLst>
          </p:cNvPr>
          <p:cNvSpPr/>
          <p:nvPr/>
        </p:nvSpPr>
        <p:spPr>
          <a:xfrm>
            <a:off x="1355860" y="1283797"/>
            <a:ext cx="2733255"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Low-bypass Turbofans</a:t>
            </a:r>
          </a:p>
        </p:txBody>
      </p:sp>
      <p:sp>
        <p:nvSpPr>
          <p:cNvPr id="19" name="Rectángulo 18">
            <a:extLst>
              <a:ext uri="{FF2B5EF4-FFF2-40B4-BE49-F238E27FC236}">
                <a16:creationId xmlns:a16="http://schemas.microsoft.com/office/drawing/2014/main" id="{F293B8C0-BA52-4FCE-A57F-E3A8A5C80889}"/>
              </a:ext>
            </a:extLst>
          </p:cNvPr>
          <p:cNvSpPr/>
          <p:nvPr/>
        </p:nvSpPr>
        <p:spPr>
          <a:xfrm>
            <a:off x="1355862" y="3023067"/>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Turbojet</a:t>
            </a:r>
          </a:p>
        </p:txBody>
      </p:sp>
      <p:sp>
        <p:nvSpPr>
          <p:cNvPr id="28" name="Rectángulo 27">
            <a:extLst>
              <a:ext uri="{FF2B5EF4-FFF2-40B4-BE49-F238E27FC236}">
                <a16:creationId xmlns:a16="http://schemas.microsoft.com/office/drawing/2014/main" id="{9651922B-9C83-4DCF-A0A3-1037912591F2}"/>
              </a:ext>
            </a:extLst>
          </p:cNvPr>
          <p:cNvSpPr/>
          <p:nvPr/>
        </p:nvSpPr>
        <p:spPr>
          <a:xfrm>
            <a:off x="1365649" y="4744210"/>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Scramjets</a:t>
            </a:r>
          </a:p>
        </p:txBody>
      </p:sp>
      <p:pic>
        <p:nvPicPr>
          <p:cNvPr id="2" name="Picture 2" descr="&quot; &quot;">
            <a:extLst>
              <a:ext uri="{FF2B5EF4-FFF2-40B4-BE49-F238E27FC236}">
                <a16:creationId xmlns:a16="http://schemas.microsoft.com/office/drawing/2014/main" id="{10337508-91BF-43A5-84E8-CA18DE95E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99" y="3023067"/>
            <a:ext cx="3819036" cy="14679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quot; &quot;">
            <a:extLst>
              <a:ext uri="{FF2B5EF4-FFF2-40B4-BE49-F238E27FC236}">
                <a16:creationId xmlns:a16="http://schemas.microsoft.com/office/drawing/2014/main" id="{659648C7-EFBD-4851-BDAA-66FB66B66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173" y="4701024"/>
            <a:ext cx="3819036" cy="146794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quot; &quot;">
            <a:extLst>
              <a:ext uri="{FF2B5EF4-FFF2-40B4-BE49-F238E27FC236}">
                <a16:creationId xmlns:a16="http://schemas.microsoft.com/office/drawing/2014/main" id="{AD1ADA78-288D-4495-80EE-ACB9A24F2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9644" y="1328366"/>
            <a:ext cx="3819036" cy="1467942"/>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269ADDEE-4F4E-4752-8F21-C6070BA1000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78618" y="1494383"/>
            <a:ext cx="2200838" cy="1318669"/>
          </a:xfrm>
          <a:prstGeom prst="rect">
            <a:avLst/>
          </a:prstGeom>
        </p:spPr>
      </p:pic>
      <p:pic>
        <p:nvPicPr>
          <p:cNvPr id="16" name="Imagen 15" descr="Imagen en blanco y negro de un avión&#10;&#10;Descripción generada automáticamente">
            <a:extLst>
              <a:ext uri="{FF2B5EF4-FFF2-40B4-BE49-F238E27FC236}">
                <a16:creationId xmlns:a16="http://schemas.microsoft.com/office/drawing/2014/main" id="{82C03F57-D255-4A7C-B77A-FC64DA76F8D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05313" y="3211068"/>
            <a:ext cx="2147449" cy="1207940"/>
          </a:xfrm>
          <a:prstGeom prst="rect">
            <a:avLst/>
          </a:prstGeom>
        </p:spPr>
      </p:pic>
      <p:pic>
        <p:nvPicPr>
          <p:cNvPr id="21" name="Imagen 20" descr="Un avión estacionado en una pista de aterrizaje&#10;&#10;Descripción generada automáticamente">
            <a:extLst>
              <a:ext uri="{FF2B5EF4-FFF2-40B4-BE49-F238E27FC236}">
                <a16:creationId xmlns:a16="http://schemas.microsoft.com/office/drawing/2014/main" id="{4BD64F67-C8EC-40F1-AF3D-CA0BA76C35B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305313" y="4710736"/>
            <a:ext cx="2200838" cy="1467942"/>
          </a:xfrm>
          <a:prstGeom prst="rect">
            <a:avLst/>
          </a:prstGeom>
        </p:spPr>
      </p:pic>
    </p:spTree>
    <p:extLst>
      <p:ext uri="{BB962C8B-B14F-4D97-AF65-F5344CB8AC3E}">
        <p14:creationId xmlns:p14="http://schemas.microsoft.com/office/powerpoint/2010/main" val="2824947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079E0-6102-417D-B6D2-42727D8A260E}"/>
              </a:ext>
            </a:extLst>
          </p:cNvPr>
          <p:cNvSpPr>
            <a:spLocks noGrp="1"/>
          </p:cNvSpPr>
          <p:nvPr>
            <p:ph type="ctrTitle"/>
          </p:nvPr>
        </p:nvSpPr>
        <p:spPr/>
        <p:txBody>
          <a:bodyPr/>
          <a:lstStyle/>
          <a:p>
            <a:endParaRPr lang="en-US"/>
          </a:p>
        </p:txBody>
      </p:sp>
      <p:sp>
        <p:nvSpPr>
          <p:cNvPr id="3" name="Marcador de contenido 2">
            <a:extLst>
              <a:ext uri="{FF2B5EF4-FFF2-40B4-BE49-F238E27FC236}">
                <a16:creationId xmlns:a16="http://schemas.microsoft.com/office/drawing/2014/main" id="{ED6029B2-10AF-4788-A8B9-0F4183F889FC}"/>
              </a:ext>
            </a:extLst>
          </p:cNvPr>
          <p:cNvSpPr>
            <a:spLocks noGrp="1"/>
          </p:cNvSpPr>
          <p:nvPr>
            <p:ph idx="1"/>
          </p:nvPr>
        </p:nvSpPr>
        <p:spPr/>
        <p:txBody>
          <a:bodyPr/>
          <a:lstStyle/>
          <a:p>
            <a:endParaRPr lang="en-US"/>
          </a:p>
        </p:txBody>
      </p:sp>
      <p:sp>
        <p:nvSpPr>
          <p:cNvPr id="4" name="Marcador de número de diapositiva 3">
            <a:extLst>
              <a:ext uri="{FF2B5EF4-FFF2-40B4-BE49-F238E27FC236}">
                <a16:creationId xmlns:a16="http://schemas.microsoft.com/office/drawing/2014/main" id="{058141C7-4EC9-47DE-ABDA-571BFA9D4652}"/>
              </a:ext>
            </a:extLst>
          </p:cNvPr>
          <p:cNvSpPr>
            <a:spLocks noGrp="1"/>
          </p:cNvSpPr>
          <p:nvPr>
            <p:ph type="sldNum" sz="quarter" idx="27"/>
          </p:nvPr>
        </p:nvSpPr>
        <p:spPr/>
        <p:txBody>
          <a:bodyPr/>
          <a:lstStyle/>
          <a:p>
            <a:fld id="{8A99528E-B479-BE48-8B7E-30C1D6634FD8}" type="slidenum">
              <a:rPr lang="es-ES_tradnl" smtClean="0"/>
              <a:pPr/>
              <a:t>24</a:t>
            </a:fld>
            <a:endParaRPr lang="es-ES_tradnl"/>
          </a:p>
        </p:txBody>
      </p:sp>
      <p:sp>
        <p:nvSpPr>
          <p:cNvPr id="5" name="Marcador de texto 4">
            <a:extLst>
              <a:ext uri="{FF2B5EF4-FFF2-40B4-BE49-F238E27FC236}">
                <a16:creationId xmlns:a16="http://schemas.microsoft.com/office/drawing/2014/main" id="{7D998CEE-9953-4691-BB38-ED973428E121}"/>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425055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err="1"/>
              <a:t>Clasification</a:t>
            </a:r>
            <a:r>
              <a:rPr lang="en-US" dirty="0"/>
              <a:t> of air vehicles</a:t>
            </a:r>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3</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7" name="Rectángulo 6">
            <a:extLst>
              <a:ext uri="{FF2B5EF4-FFF2-40B4-BE49-F238E27FC236}">
                <a16:creationId xmlns:a16="http://schemas.microsoft.com/office/drawing/2014/main" id="{DB2A4D90-BA67-4F6A-8665-CF8DA016E57A}"/>
              </a:ext>
            </a:extLst>
          </p:cNvPr>
          <p:cNvSpPr/>
          <p:nvPr/>
        </p:nvSpPr>
        <p:spPr>
          <a:xfrm>
            <a:off x="1119375" y="1118644"/>
            <a:ext cx="2945612" cy="461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ángulo 7">
            <a:extLst>
              <a:ext uri="{FF2B5EF4-FFF2-40B4-BE49-F238E27FC236}">
                <a16:creationId xmlns:a16="http://schemas.microsoft.com/office/drawing/2014/main" id="{A65C85D4-250F-4213-9E17-C8DBC55423D5}"/>
              </a:ext>
            </a:extLst>
          </p:cNvPr>
          <p:cNvSpPr/>
          <p:nvPr/>
        </p:nvSpPr>
        <p:spPr>
          <a:xfrm>
            <a:off x="4224197" y="1118644"/>
            <a:ext cx="6399813" cy="461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8">
            <a:extLst>
              <a:ext uri="{FF2B5EF4-FFF2-40B4-BE49-F238E27FC236}">
                <a16:creationId xmlns:a16="http://schemas.microsoft.com/office/drawing/2014/main" id="{3EDA9488-7EA6-4101-9D0D-63907C88DDE6}"/>
              </a:ext>
            </a:extLst>
          </p:cNvPr>
          <p:cNvSpPr txBox="1"/>
          <p:nvPr/>
        </p:nvSpPr>
        <p:spPr>
          <a:xfrm>
            <a:off x="1119376" y="1333526"/>
            <a:ext cx="2945611" cy="553998"/>
          </a:xfrm>
          <a:prstGeom prst="rect">
            <a:avLst/>
          </a:prstGeom>
          <a:noFill/>
        </p:spPr>
        <p:txBody>
          <a:bodyPr wrap="square" rtlCol="0">
            <a:spAutoFit/>
          </a:bodyPr>
          <a:lstStyle/>
          <a:p>
            <a:pPr algn="ctr"/>
            <a:r>
              <a:rPr lang="en-US" sz="3000" dirty="0">
                <a:solidFill>
                  <a:schemeClr val="bg1"/>
                </a:solidFill>
              </a:rPr>
              <a:t>Aerostats</a:t>
            </a:r>
          </a:p>
        </p:txBody>
      </p:sp>
      <p:sp>
        <p:nvSpPr>
          <p:cNvPr id="11" name="CuadroTexto 10">
            <a:extLst>
              <a:ext uri="{FF2B5EF4-FFF2-40B4-BE49-F238E27FC236}">
                <a16:creationId xmlns:a16="http://schemas.microsoft.com/office/drawing/2014/main" id="{9F1E3A06-8CE3-4877-8EE1-5871743284FF}"/>
              </a:ext>
            </a:extLst>
          </p:cNvPr>
          <p:cNvSpPr txBox="1"/>
          <p:nvPr/>
        </p:nvSpPr>
        <p:spPr>
          <a:xfrm>
            <a:off x="4224197" y="1333526"/>
            <a:ext cx="6399813" cy="553998"/>
          </a:xfrm>
          <a:prstGeom prst="rect">
            <a:avLst/>
          </a:prstGeom>
          <a:noFill/>
        </p:spPr>
        <p:txBody>
          <a:bodyPr wrap="square" rtlCol="0">
            <a:spAutoFit/>
          </a:bodyPr>
          <a:lstStyle/>
          <a:p>
            <a:pPr algn="ctr"/>
            <a:r>
              <a:rPr lang="en-US" sz="3000" dirty="0">
                <a:solidFill>
                  <a:schemeClr val="bg1"/>
                </a:solidFill>
              </a:rPr>
              <a:t>Aerodynes</a:t>
            </a:r>
          </a:p>
        </p:txBody>
      </p:sp>
      <p:sp>
        <p:nvSpPr>
          <p:cNvPr id="17" name="CuadroTexto 16">
            <a:extLst>
              <a:ext uri="{FF2B5EF4-FFF2-40B4-BE49-F238E27FC236}">
                <a16:creationId xmlns:a16="http://schemas.microsoft.com/office/drawing/2014/main" id="{F9153F20-E8F7-4C69-A26D-F0EE3A8184A4}"/>
              </a:ext>
            </a:extLst>
          </p:cNvPr>
          <p:cNvSpPr txBox="1"/>
          <p:nvPr/>
        </p:nvSpPr>
        <p:spPr>
          <a:xfrm>
            <a:off x="1110803" y="2057975"/>
            <a:ext cx="2945612" cy="923330"/>
          </a:xfrm>
          <a:prstGeom prst="rect">
            <a:avLst/>
          </a:prstGeom>
          <a:noFill/>
        </p:spPr>
        <p:txBody>
          <a:bodyPr wrap="square" rtlCol="0">
            <a:spAutoFit/>
          </a:bodyPr>
          <a:lstStyle/>
          <a:p>
            <a:pPr algn="ctr"/>
            <a:r>
              <a:rPr lang="en-US" dirty="0">
                <a:solidFill>
                  <a:schemeClr val="bg1"/>
                </a:solidFill>
              </a:rPr>
              <a:t>Lift is generated using a gas than is lighter than air.</a:t>
            </a:r>
          </a:p>
          <a:p>
            <a:pPr algn="ctr"/>
            <a:endParaRPr lang="en-US" dirty="0">
              <a:solidFill>
                <a:schemeClr val="bg1"/>
              </a:solidFill>
            </a:endParaRPr>
          </a:p>
        </p:txBody>
      </p:sp>
      <p:sp>
        <p:nvSpPr>
          <p:cNvPr id="19" name="CuadroTexto 18">
            <a:extLst>
              <a:ext uri="{FF2B5EF4-FFF2-40B4-BE49-F238E27FC236}">
                <a16:creationId xmlns:a16="http://schemas.microsoft.com/office/drawing/2014/main" id="{B7DC71F3-9CF7-4403-BDEF-8779D73F96AC}"/>
              </a:ext>
            </a:extLst>
          </p:cNvPr>
          <p:cNvSpPr txBox="1"/>
          <p:nvPr/>
        </p:nvSpPr>
        <p:spPr>
          <a:xfrm>
            <a:off x="4355931" y="2057975"/>
            <a:ext cx="6108869" cy="923330"/>
          </a:xfrm>
          <a:prstGeom prst="rect">
            <a:avLst/>
          </a:prstGeom>
          <a:noFill/>
        </p:spPr>
        <p:txBody>
          <a:bodyPr wrap="square" rtlCol="0">
            <a:spAutoFit/>
          </a:bodyPr>
          <a:lstStyle/>
          <a:p>
            <a:pPr algn="ctr"/>
            <a:r>
              <a:rPr lang="en-US" dirty="0">
                <a:solidFill>
                  <a:schemeClr val="bg1"/>
                </a:solidFill>
              </a:rPr>
              <a:t>Lift is generated through dynamic effects on the fluid in the vicinity of the craft.</a:t>
            </a:r>
          </a:p>
          <a:p>
            <a:pPr algn="ctr"/>
            <a:endParaRPr lang="en-US" dirty="0">
              <a:solidFill>
                <a:schemeClr val="bg1"/>
              </a:solidFill>
            </a:endParaRPr>
          </a:p>
        </p:txBody>
      </p:sp>
      <p:pic>
        <p:nvPicPr>
          <p:cNvPr id="4" name="Imagen 3" descr="Imagen que contiene transporte, globo, aeronave, exterior&#10;&#10;Descripción generada automáticamente">
            <a:extLst>
              <a:ext uri="{FF2B5EF4-FFF2-40B4-BE49-F238E27FC236}">
                <a16:creationId xmlns:a16="http://schemas.microsoft.com/office/drawing/2014/main" id="{10CE0B34-C776-40C1-A961-2ABB3B3B5A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20961" y="3322320"/>
            <a:ext cx="2963973" cy="2432676"/>
          </a:xfrm>
          <a:prstGeom prst="rect">
            <a:avLst/>
          </a:prstGeom>
        </p:spPr>
      </p:pic>
      <p:pic>
        <p:nvPicPr>
          <p:cNvPr id="13" name="Imagen 12" descr="Avión volando en el cielo&#10;&#10;Descripción generada automáticamente">
            <a:extLst>
              <a:ext uri="{FF2B5EF4-FFF2-40B4-BE49-F238E27FC236}">
                <a16:creationId xmlns:a16="http://schemas.microsoft.com/office/drawing/2014/main" id="{C0DCA125-510C-4ACC-82D7-FE571C9FF82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24197" y="3322320"/>
            <a:ext cx="3243568" cy="2432676"/>
          </a:xfrm>
          <a:prstGeom prst="rect">
            <a:avLst/>
          </a:prstGeom>
        </p:spPr>
      </p:pic>
      <p:pic>
        <p:nvPicPr>
          <p:cNvPr id="21" name="Imagen 20" descr="Un helicóptero volando en el cielo azul&#10;&#10;Descripción generada automáticamente">
            <a:extLst>
              <a:ext uri="{FF2B5EF4-FFF2-40B4-BE49-F238E27FC236}">
                <a16:creationId xmlns:a16="http://schemas.microsoft.com/office/drawing/2014/main" id="{69DD1B8F-7D39-4740-9A4E-DFD519D66E97}"/>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13839"/>
          <a:stretch/>
        </p:blipFill>
        <p:spPr>
          <a:xfrm>
            <a:off x="7467765" y="3304179"/>
            <a:ext cx="3156245" cy="2441899"/>
          </a:xfrm>
          <a:prstGeom prst="rect">
            <a:avLst/>
          </a:prstGeom>
        </p:spPr>
      </p:pic>
    </p:spTree>
    <p:extLst>
      <p:ext uri="{BB962C8B-B14F-4D97-AF65-F5344CB8AC3E}">
        <p14:creationId xmlns:p14="http://schemas.microsoft.com/office/powerpoint/2010/main" val="8131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err="1"/>
              <a:t>Clasification</a:t>
            </a:r>
            <a:r>
              <a:rPr lang="en-US" dirty="0"/>
              <a:t> of air vehicles</a:t>
            </a:r>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4</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7" name="Rectángulo 6">
            <a:extLst>
              <a:ext uri="{FF2B5EF4-FFF2-40B4-BE49-F238E27FC236}">
                <a16:creationId xmlns:a16="http://schemas.microsoft.com/office/drawing/2014/main" id="{DB2A4D90-BA67-4F6A-8665-CF8DA016E57A}"/>
              </a:ext>
            </a:extLst>
          </p:cNvPr>
          <p:cNvSpPr/>
          <p:nvPr/>
        </p:nvSpPr>
        <p:spPr>
          <a:xfrm>
            <a:off x="1119379" y="1118643"/>
            <a:ext cx="9716760" cy="461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8">
            <a:extLst>
              <a:ext uri="{FF2B5EF4-FFF2-40B4-BE49-F238E27FC236}">
                <a16:creationId xmlns:a16="http://schemas.microsoft.com/office/drawing/2014/main" id="{3EDA9488-7EA6-4101-9D0D-63907C88DDE6}"/>
              </a:ext>
            </a:extLst>
          </p:cNvPr>
          <p:cNvSpPr txBox="1"/>
          <p:nvPr/>
        </p:nvSpPr>
        <p:spPr>
          <a:xfrm>
            <a:off x="1355860" y="1331088"/>
            <a:ext cx="2002221" cy="553998"/>
          </a:xfrm>
          <a:prstGeom prst="rect">
            <a:avLst/>
          </a:prstGeom>
          <a:noFill/>
        </p:spPr>
        <p:txBody>
          <a:bodyPr wrap="square" rtlCol="0">
            <a:spAutoFit/>
          </a:bodyPr>
          <a:lstStyle/>
          <a:p>
            <a:r>
              <a:rPr lang="en-US" sz="3000" dirty="0">
                <a:solidFill>
                  <a:schemeClr val="bg1"/>
                </a:solidFill>
              </a:rPr>
              <a:t>Aerostats</a:t>
            </a:r>
          </a:p>
        </p:txBody>
      </p:sp>
      <p:sp>
        <p:nvSpPr>
          <p:cNvPr id="12" name="Rectángulo 11">
            <a:extLst>
              <a:ext uri="{FF2B5EF4-FFF2-40B4-BE49-F238E27FC236}">
                <a16:creationId xmlns:a16="http://schemas.microsoft.com/office/drawing/2014/main" id="{ACD519F3-1388-41B7-8843-BE5C60BF2051}"/>
              </a:ext>
            </a:extLst>
          </p:cNvPr>
          <p:cNvSpPr/>
          <p:nvPr/>
        </p:nvSpPr>
        <p:spPr>
          <a:xfrm>
            <a:off x="1355860" y="2097530"/>
            <a:ext cx="2733255"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Airships</a:t>
            </a:r>
          </a:p>
          <a:p>
            <a:pPr algn="just"/>
            <a:r>
              <a:rPr lang="en-US" dirty="0"/>
              <a:t>Have a powerplant, control and direction systems.</a:t>
            </a:r>
          </a:p>
        </p:txBody>
      </p:sp>
      <p:sp>
        <p:nvSpPr>
          <p:cNvPr id="14" name="Rectángulo 13">
            <a:extLst>
              <a:ext uri="{FF2B5EF4-FFF2-40B4-BE49-F238E27FC236}">
                <a16:creationId xmlns:a16="http://schemas.microsoft.com/office/drawing/2014/main" id="{610EE2CE-EFB6-4FFC-86B8-9C4853FFB6C6}"/>
              </a:ext>
            </a:extLst>
          </p:cNvPr>
          <p:cNvSpPr/>
          <p:nvPr/>
        </p:nvSpPr>
        <p:spPr>
          <a:xfrm>
            <a:off x="1355862" y="3912301"/>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Aerostatic Balloons</a:t>
            </a:r>
          </a:p>
          <a:p>
            <a:pPr algn="just"/>
            <a:r>
              <a:rPr lang="en-US" dirty="0"/>
              <a:t>Move freely in the air and the flight control is limited by the atmospheric streams.</a:t>
            </a:r>
          </a:p>
        </p:txBody>
      </p:sp>
      <p:pic>
        <p:nvPicPr>
          <p:cNvPr id="4" name="Imagen 3" descr="Avión volando en el cielo&#10;&#10;Descripción generada automáticamente">
            <a:extLst>
              <a:ext uri="{FF2B5EF4-FFF2-40B4-BE49-F238E27FC236}">
                <a16:creationId xmlns:a16="http://schemas.microsoft.com/office/drawing/2014/main" id="{EF7EE61B-A93E-41D5-9E8F-1484F44F2E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58264" y="2097530"/>
            <a:ext cx="2293883" cy="1529255"/>
          </a:xfrm>
          <a:prstGeom prst="rect">
            <a:avLst/>
          </a:prstGeom>
        </p:spPr>
      </p:pic>
      <p:pic>
        <p:nvPicPr>
          <p:cNvPr id="17" name="Imagen 16" descr="Avión volando en el cielo&#10;&#10;Descripción generada automáticamente">
            <a:extLst>
              <a:ext uri="{FF2B5EF4-FFF2-40B4-BE49-F238E27FC236}">
                <a16:creationId xmlns:a16="http://schemas.microsoft.com/office/drawing/2014/main" id="{D0C66CF8-FA13-4B2A-BE5D-C5A64B4982E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43975" y="2097530"/>
            <a:ext cx="2114177" cy="1529255"/>
          </a:xfrm>
          <a:prstGeom prst="rect">
            <a:avLst/>
          </a:prstGeom>
        </p:spPr>
      </p:pic>
      <p:pic>
        <p:nvPicPr>
          <p:cNvPr id="19" name="Imagen 18" descr="Imagen que contiene transporte, globo, aeronave, exterior&#10;&#10;Descripción generada automáticamente">
            <a:extLst>
              <a:ext uri="{FF2B5EF4-FFF2-40B4-BE49-F238E27FC236}">
                <a16:creationId xmlns:a16="http://schemas.microsoft.com/office/drawing/2014/main" id="{7BF7E113-FDC3-4EBB-A003-3B3DF258FB7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770" b="98"/>
          <a:stretch/>
        </p:blipFill>
        <p:spPr>
          <a:xfrm>
            <a:off x="4243975" y="3912301"/>
            <a:ext cx="2114177" cy="1529255"/>
          </a:xfrm>
          <a:prstGeom prst="rect">
            <a:avLst/>
          </a:prstGeom>
        </p:spPr>
      </p:pic>
      <p:pic>
        <p:nvPicPr>
          <p:cNvPr id="21" name="Imagen 20" descr="Imagen que contiene transporte, agua, monitor, sostener&#10;&#10;Descripción generada automáticamente">
            <a:extLst>
              <a:ext uri="{FF2B5EF4-FFF2-40B4-BE49-F238E27FC236}">
                <a16:creationId xmlns:a16="http://schemas.microsoft.com/office/drawing/2014/main" id="{E8BE0479-584F-4D5D-84AF-01012E668BD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r="6357"/>
          <a:stretch/>
        </p:blipFill>
        <p:spPr>
          <a:xfrm>
            <a:off x="6358152" y="3912301"/>
            <a:ext cx="2293883" cy="1529255"/>
          </a:xfrm>
          <a:prstGeom prst="rect">
            <a:avLst/>
          </a:prstGeom>
        </p:spPr>
      </p:pic>
      <p:pic>
        <p:nvPicPr>
          <p:cNvPr id="24" name="Imagen 23" descr="Vista de una playa&#10;&#10;Descripción generada automáticamente">
            <a:extLst>
              <a:ext uri="{FF2B5EF4-FFF2-40B4-BE49-F238E27FC236}">
                <a16:creationId xmlns:a16="http://schemas.microsoft.com/office/drawing/2014/main" id="{04FF37DF-5A03-4ED7-AF38-7B28AE8835B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652035" y="3912301"/>
            <a:ext cx="1950895" cy="1529255"/>
          </a:xfrm>
          <a:prstGeom prst="rect">
            <a:avLst/>
          </a:prstGeom>
        </p:spPr>
      </p:pic>
      <p:pic>
        <p:nvPicPr>
          <p:cNvPr id="27" name="Imagen 26" descr="Imagen que contiene arma, oscuro, humo, hombre&#10;&#10;Descripción generada automáticamente">
            <a:extLst>
              <a:ext uri="{FF2B5EF4-FFF2-40B4-BE49-F238E27FC236}">
                <a16:creationId xmlns:a16="http://schemas.microsoft.com/office/drawing/2014/main" id="{35A4C69F-1B0D-4729-96E7-AD93CB93F28F}"/>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652035" y="2097530"/>
            <a:ext cx="1965353" cy="1529255"/>
          </a:xfrm>
          <a:prstGeom prst="rect">
            <a:avLst/>
          </a:prstGeom>
        </p:spPr>
      </p:pic>
    </p:spTree>
    <p:extLst>
      <p:ext uri="{BB962C8B-B14F-4D97-AF65-F5344CB8AC3E}">
        <p14:creationId xmlns:p14="http://schemas.microsoft.com/office/powerpoint/2010/main" val="1786453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err="1"/>
              <a:t>Clasification</a:t>
            </a:r>
            <a:r>
              <a:rPr lang="en-US" dirty="0"/>
              <a:t> of air vehicles</a:t>
            </a:r>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5</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7" name="Rectángulo 6">
            <a:extLst>
              <a:ext uri="{FF2B5EF4-FFF2-40B4-BE49-F238E27FC236}">
                <a16:creationId xmlns:a16="http://schemas.microsoft.com/office/drawing/2014/main" id="{DB2A4D90-BA67-4F6A-8665-CF8DA016E57A}"/>
              </a:ext>
            </a:extLst>
          </p:cNvPr>
          <p:cNvSpPr/>
          <p:nvPr/>
        </p:nvSpPr>
        <p:spPr>
          <a:xfrm>
            <a:off x="1119379" y="1118643"/>
            <a:ext cx="9716760" cy="461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8">
            <a:extLst>
              <a:ext uri="{FF2B5EF4-FFF2-40B4-BE49-F238E27FC236}">
                <a16:creationId xmlns:a16="http://schemas.microsoft.com/office/drawing/2014/main" id="{3EDA9488-7EA6-4101-9D0D-63907C88DDE6}"/>
              </a:ext>
            </a:extLst>
          </p:cNvPr>
          <p:cNvSpPr txBox="1"/>
          <p:nvPr/>
        </p:nvSpPr>
        <p:spPr>
          <a:xfrm>
            <a:off x="1355860" y="1331088"/>
            <a:ext cx="9247070" cy="553998"/>
          </a:xfrm>
          <a:prstGeom prst="rect">
            <a:avLst/>
          </a:prstGeom>
          <a:noFill/>
        </p:spPr>
        <p:txBody>
          <a:bodyPr wrap="square" rtlCol="0">
            <a:spAutoFit/>
          </a:bodyPr>
          <a:lstStyle/>
          <a:p>
            <a:r>
              <a:rPr lang="en-US" sz="3000" dirty="0">
                <a:solidFill>
                  <a:schemeClr val="bg1"/>
                </a:solidFill>
              </a:rPr>
              <a:t>Aerodynes without powerplant </a:t>
            </a:r>
          </a:p>
        </p:txBody>
      </p:sp>
      <p:sp>
        <p:nvSpPr>
          <p:cNvPr id="12" name="Rectángulo 11">
            <a:extLst>
              <a:ext uri="{FF2B5EF4-FFF2-40B4-BE49-F238E27FC236}">
                <a16:creationId xmlns:a16="http://schemas.microsoft.com/office/drawing/2014/main" id="{ACD519F3-1388-41B7-8843-BE5C60BF2051}"/>
              </a:ext>
            </a:extLst>
          </p:cNvPr>
          <p:cNvSpPr/>
          <p:nvPr/>
        </p:nvSpPr>
        <p:spPr>
          <a:xfrm>
            <a:off x="1355860" y="2097530"/>
            <a:ext cx="2733255"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Gliders</a:t>
            </a:r>
          </a:p>
          <a:p>
            <a:pPr algn="just"/>
            <a:r>
              <a:rPr lang="en-US" dirty="0"/>
              <a:t>Need an initial push. High-performance models.</a:t>
            </a:r>
          </a:p>
        </p:txBody>
      </p:sp>
      <p:sp>
        <p:nvSpPr>
          <p:cNvPr id="14" name="Rectángulo 13">
            <a:extLst>
              <a:ext uri="{FF2B5EF4-FFF2-40B4-BE49-F238E27FC236}">
                <a16:creationId xmlns:a16="http://schemas.microsoft.com/office/drawing/2014/main" id="{610EE2CE-EFB6-4FFC-86B8-9C4853FFB6C6}"/>
              </a:ext>
            </a:extLst>
          </p:cNvPr>
          <p:cNvSpPr/>
          <p:nvPr/>
        </p:nvSpPr>
        <p:spPr>
          <a:xfrm>
            <a:off x="1355862" y="3912301"/>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Paragliders</a:t>
            </a:r>
          </a:p>
          <a:p>
            <a:r>
              <a:rPr lang="en-US" dirty="0"/>
              <a:t>Controlled by synchronizing the orientation of the hand glider.</a:t>
            </a:r>
          </a:p>
        </p:txBody>
      </p:sp>
      <p:pic>
        <p:nvPicPr>
          <p:cNvPr id="8" name="Imagen 7" descr="Imagen que contiene atardecer, vuelo, avión&#10;&#10;Descripción generada automáticamente">
            <a:extLst>
              <a:ext uri="{FF2B5EF4-FFF2-40B4-BE49-F238E27FC236}">
                <a16:creationId xmlns:a16="http://schemas.microsoft.com/office/drawing/2014/main" id="{E4017058-5D11-4D25-BE1F-DD698BCEE25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7958" t="35966"/>
          <a:stretch/>
        </p:blipFill>
        <p:spPr>
          <a:xfrm>
            <a:off x="4325595" y="2097530"/>
            <a:ext cx="2207871" cy="1519200"/>
          </a:xfrm>
          <a:prstGeom prst="rect">
            <a:avLst/>
          </a:prstGeom>
        </p:spPr>
      </p:pic>
      <p:pic>
        <p:nvPicPr>
          <p:cNvPr id="11" name="Imagen 10" descr="Vista desde un avión&#10;&#10;Descripción generada automáticamente">
            <a:extLst>
              <a:ext uri="{FF2B5EF4-FFF2-40B4-BE49-F238E27FC236}">
                <a16:creationId xmlns:a16="http://schemas.microsoft.com/office/drawing/2014/main" id="{1DE436C7-AEE4-4239-A339-806F19BD54B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511116" y="2097530"/>
            <a:ext cx="2017914" cy="1519168"/>
          </a:xfrm>
          <a:prstGeom prst="rect">
            <a:avLst/>
          </a:prstGeom>
        </p:spPr>
      </p:pic>
      <p:pic>
        <p:nvPicPr>
          <p:cNvPr id="16" name="Imagen 15" descr="Imagen que contiene exterior, pasto, avión, camioneta&#10;&#10;Descripción generada automáticamente">
            <a:extLst>
              <a:ext uri="{FF2B5EF4-FFF2-40B4-BE49-F238E27FC236}">
                <a16:creationId xmlns:a16="http://schemas.microsoft.com/office/drawing/2014/main" id="{52342A24-AB4F-48C7-BFA1-B1B2754AA703}"/>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2241" r="-5860"/>
          <a:stretch/>
        </p:blipFill>
        <p:spPr>
          <a:xfrm>
            <a:off x="8529030" y="2097530"/>
            <a:ext cx="2265422" cy="1519200"/>
          </a:xfrm>
          <a:prstGeom prst="rect">
            <a:avLst/>
          </a:prstGeom>
        </p:spPr>
      </p:pic>
      <p:sp>
        <p:nvSpPr>
          <p:cNvPr id="18" name="CuadroTexto 17">
            <a:extLst>
              <a:ext uri="{FF2B5EF4-FFF2-40B4-BE49-F238E27FC236}">
                <a16:creationId xmlns:a16="http://schemas.microsoft.com/office/drawing/2014/main" id="{F4442204-ED24-4D9C-914C-3D74EB8089DE}"/>
              </a:ext>
            </a:extLst>
          </p:cNvPr>
          <p:cNvSpPr txBox="1"/>
          <p:nvPr/>
        </p:nvSpPr>
        <p:spPr>
          <a:xfrm>
            <a:off x="7469415" y="6173055"/>
            <a:ext cx="2854960" cy="369332"/>
          </a:xfrm>
          <a:prstGeom prst="rect">
            <a:avLst/>
          </a:prstGeom>
          <a:noFill/>
        </p:spPr>
        <p:txBody>
          <a:bodyPr wrap="square" rtlCol="0">
            <a:spAutoFit/>
          </a:bodyPr>
          <a:lstStyle/>
          <a:p>
            <a:r>
              <a:rPr lang="en-US" sz="900">
                <a:hlinkClick r:id="rId8" tooltip="https://en.wikipedia.org/wiki/I_Troop_Carrier_Command"/>
              </a:rPr>
              <a:t>Esta foto</a:t>
            </a:r>
            <a:r>
              <a:rPr lang="en-US" sz="900"/>
              <a:t> de Autor desconocido está bajo licencia </a:t>
            </a:r>
            <a:r>
              <a:rPr lang="en-US" sz="900">
                <a:hlinkClick r:id="rId9" tooltip="https://creativecommons.org/licenses/by-sa/3.0/"/>
              </a:rPr>
              <a:t>CC BY-SA</a:t>
            </a:r>
            <a:endParaRPr lang="en-US" sz="900"/>
          </a:p>
        </p:txBody>
      </p:sp>
      <p:pic>
        <p:nvPicPr>
          <p:cNvPr id="22" name="Imagen 21" descr="Imagen que contiene montaña, exterior, pasto, planeador&#10;&#10;Descripción generada automáticamente">
            <a:extLst>
              <a:ext uri="{FF2B5EF4-FFF2-40B4-BE49-F238E27FC236}">
                <a16:creationId xmlns:a16="http://schemas.microsoft.com/office/drawing/2014/main" id="{EC4C128F-1251-49FC-BEBE-DF2026FD8C9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325595" y="3912301"/>
            <a:ext cx="2286069" cy="1529255"/>
          </a:xfrm>
          <a:prstGeom prst="rect">
            <a:avLst/>
          </a:prstGeom>
        </p:spPr>
      </p:pic>
      <p:pic>
        <p:nvPicPr>
          <p:cNvPr id="26" name="Imagen 25" descr="Imagen que contiene objeto, paracaídas, papalote, exterior&#10;&#10;Descripción generada automáticamente">
            <a:extLst>
              <a:ext uri="{FF2B5EF4-FFF2-40B4-BE49-F238E27FC236}">
                <a16:creationId xmlns:a16="http://schemas.microsoft.com/office/drawing/2014/main" id="{3C9218F2-DA28-4E40-98E3-8F62C4D145D1}"/>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316861" y="3918106"/>
            <a:ext cx="2286069" cy="1523450"/>
          </a:xfrm>
          <a:prstGeom prst="rect">
            <a:avLst/>
          </a:prstGeom>
        </p:spPr>
      </p:pic>
      <p:pic>
        <p:nvPicPr>
          <p:cNvPr id="29" name="Imagen 28" descr="Imagen que contiene exterior, paracaídas, montaña, aire&#10;&#10;Descripción generada automáticamente">
            <a:extLst>
              <a:ext uri="{FF2B5EF4-FFF2-40B4-BE49-F238E27FC236}">
                <a16:creationId xmlns:a16="http://schemas.microsoft.com/office/drawing/2014/main" id="{00581BB4-768C-4022-8B48-E5C0B278AD8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611664" y="3915033"/>
            <a:ext cx="2278752" cy="1519168"/>
          </a:xfrm>
          <a:prstGeom prst="rect">
            <a:avLst/>
          </a:prstGeom>
        </p:spPr>
      </p:pic>
    </p:spTree>
    <p:extLst>
      <p:ext uri="{BB962C8B-B14F-4D97-AF65-F5344CB8AC3E}">
        <p14:creationId xmlns:p14="http://schemas.microsoft.com/office/powerpoint/2010/main" val="224860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err="1"/>
              <a:t>Clasification</a:t>
            </a:r>
            <a:r>
              <a:rPr lang="en-US" dirty="0"/>
              <a:t> of air vehicles</a:t>
            </a:r>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6</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7" name="Rectángulo 6">
            <a:extLst>
              <a:ext uri="{FF2B5EF4-FFF2-40B4-BE49-F238E27FC236}">
                <a16:creationId xmlns:a16="http://schemas.microsoft.com/office/drawing/2014/main" id="{DB2A4D90-BA67-4F6A-8665-CF8DA016E57A}"/>
              </a:ext>
            </a:extLst>
          </p:cNvPr>
          <p:cNvSpPr/>
          <p:nvPr/>
        </p:nvSpPr>
        <p:spPr>
          <a:xfrm>
            <a:off x="1119379" y="1118643"/>
            <a:ext cx="9716760" cy="461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8">
            <a:extLst>
              <a:ext uri="{FF2B5EF4-FFF2-40B4-BE49-F238E27FC236}">
                <a16:creationId xmlns:a16="http://schemas.microsoft.com/office/drawing/2014/main" id="{3EDA9488-7EA6-4101-9D0D-63907C88DDE6}"/>
              </a:ext>
            </a:extLst>
          </p:cNvPr>
          <p:cNvSpPr txBox="1"/>
          <p:nvPr/>
        </p:nvSpPr>
        <p:spPr>
          <a:xfrm>
            <a:off x="1355860" y="1331088"/>
            <a:ext cx="9247070" cy="553998"/>
          </a:xfrm>
          <a:prstGeom prst="rect">
            <a:avLst/>
          </a:prstGeom>
          <a:noFill/>
        </p:spPr>
        <p:txBody>
          <a:bodyPr wrap="square" rtlCol="0">
            <a:spAutoFit/>
          </a:bodyPr>
          <a:lstStyle/>
          <a:p>
            <a:r>
              <a:rPr lang="en-US" sz="3000" dirty="0">
                <a:solidFill>
                  <a:schemeClr val="bg1"/>
                </a:solidFill>
              </a:rPr>
              <a:t>Aerodynes with powerplant </a:t>
            </a:r>
          </a:p>
        </p:txBody>
      </p:sp>
      <p:sp>
        <p:nvSpPr>
          <p:cNvPr id="12" name="Rectángulo 11">
            <a:extLst>
              <a:ext uri="{FF2B5EF4-FFF2-40B4-BE49-F238E27FC236}">
                <a16:creationId xmlns:a16="http://schemas.microsoft.com/office/drawing/2014/main" id="{ACD519F3-1388-41B7-8843-BE5C60BF2051}"/>
              </a:ext>
            </a:extLst>
          </p:cNvPr>
          <p:cNvSpPr/>
          <p:nvPr/>
        </p:nvSpPr>
        <p:spPr>
          <a:xfrm>
            <a:off x="1355860" y="2097530"/>
            <a:ext cx="2733255"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Fixed-wing</a:t>
            </a:r>
          </a:p>
          <a:p>
            <a:pPr algn="just"/>
            <a:r>
              <a:rPr lang="en-US" dirty="0"/>
              <a:t>Lift generated by dynamic pressure over the wings caused by forward movement.</a:t>
            </a:r>
          </a:p>
        </p:txBody>
      </p:sp>
      <p:sp>
        <p:nvSpPr>
          <p:cNvPr id="14" name="Rectángulo 13">
            <a:extLst>
              <a:ext uri="{FF2B5EF4-FFF2-40B4-BE49-F238E27FC236}">
                <a16:creationId xmlns:a16="http://schemas.microsoft.com/office/drawing/2014/main" id="{610EE2CE-EFB6-4FFC-86B8-9C4853FFB6C6}"/>
              </a:ext>
            </a:extLst>
          </p:cNvPr>
          <p:cNvSpPr/>
          <p:nvPr/>
        </p:nvSpPr>
        <p:spPr>
          <a:xfrm>
            <a:off x="1355862" y="3912301"/>
            <a:ext cx="2733254" cy="1529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Rotorcraft</a:t>
            </a:r>
          </a:p>
          <a:p>
            <a:pPr algn="just"/>
            <a:r>
              <a:rPr lang="en-US" dirty="0"/>
              <a:t>Lift generated by dynamic pressure over the rotatory wings caused by rotation.</a:t>
            </a:r>
          </a:p>
        </p:txBody>
      </p:sp>
      <p:pic>
        <p:nvPicPr>
          <p:cNvPr id="15" name="Imagen 14" descr="Avión volando en el cielo&#10;&#10;Descripción generada automáticamente">
            <a:extLst>
              <a:ext uri="{FF2B5EF4-FFF2-40B4-BE49-F238E27FC236}">
                <a16:creationId xmlns:a16="http://schemas.microsoft.com/office/drawing/2014/main" id="{CE45A2B3-55BA-4207-B0AB-CA94F2952E8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243975" y="2097529"/>
            <a:ext cx="2037555" cy="1528167"/>
          </a:xfrm>
          <a:prstGeom prst="rect">
            <a:avLst/>
          </a:prstGeom>
        </p:spPr>
      </p:pic>
      <p:pic>
        <p:nvPicPr>
          <p:cNvPr id="8" name="Imagen 7" descr="Avión militar volando en el cielo&#10;&#10;Descripción generada automáticamente">
            <a:extLst>
              <a:ext uri="{FF2B5EF4-FFF2-40B4-BE49-F238E27FC236}">
                <a16:creationId xmlns:a16="http://schemas.microsoft.com/office/drawing/2014/main" id="{4654B06B-8E06-46A2-84E3-C11E8F59022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09585" y="2108740"/>
            <a:ext cx="2174757" cy="1537456"/>
          </a:xfrm>
          <a:prstGeom prst="rect">
            <a:avLst/>
          </a:prstGeom>
        </p:spPr>
      </p:pic>
      <p:pic>
        <p:nvPicPr>
          <p:cNvPr id="11" name="Imagen 10" descr="Imagen que contiene avión, exterior, montaña, grande&#10;&#10;Descripción generada automáticamente">
            <a:extLst>
              <a:ext uri="{FF2B5EF4-FFF2-40B4-BE49-F238E27FC236}">
                <a16:creationId xmlns:a16="http://schemas.microsoft.com/office/drawing/2014/main" id="{908C7564-E145-4363-8E9F-F6F977C4E83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004" r="12449"/>
          <a:stretch/>
        </p:blipFill>
        <p:spPr>
          <a:xfrm>
            <a:off x="6281530" y="2108740"/>
            <a:ext cx="2037555" cy="1537456"/>
          </a:xfrm>
          <a:prstGeom prst="rect">
            <a:avLst/>
          </a:prstGeom>
        </p:spPr>
      </p:pic>
      <p:pic>
        <p:nvPicPr>
          <p:cNvPr id="18" name="Imagen 17" descr="Avión militar volando en el cielo&#10;&#10;Descripción generada automáticamente">
            <a:extLst>
              <a:ext uri="{FF2B5EF4-FFF2-40B4-BE49-F238E27FC236}">
                <a16:creationId xmlns:a16="http://schemas.microsoft.com/office/drawing/2014/main" id="{AD1AC470-0797-4131-8B4D-E0ACB6FFCAE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243976" y="3912301"/>
            <a:ext cx="2305058" cy="1537456"/>
          </a:xfrm>
          <a:prstGeom prst="rect">
            <a:avLst/>
          </a:prstGeom>
        </p:spPr>
      </p:pic>
      <p:pic>
        <p:nvPicPr>
          <p:cNvPr id="23" name="Imagen 22" descr="Un helicóptero militar volando en el cielo&#10;&#10;Descripción generada automáticamente">
            <a:extLst>
              <a:ext uri="{FF2B5EF4-FFF2-40B4-BE49-F238E27FC236}">
                <a16:creationId xmlns:a16="http://schemas.microsoft.com/office/drawing/2014/main" id="{2A12F271-126E-4138-B3BD-D0D114AC5B1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549034" y="3932801"/>
            <a:ext cx="2276374" cy="1517582"/>
          </a:xfrm>
          <a:prstGeom prst="rect">
            <a:avLst/>
          </a:prstGeom>
        </p:spPr>
      </p:pic>
      <p:pic>
        <p:nvPicPr>
          <p:cNvPr id="28" name="Imagen 27" descr="Un helicóptero volando en el cielo azul&#10;&#10;Descripción generada automáticamente">
            <a:extLst>
              <a:ext uri="{FF2B5EF4-FFF2-40B4-BE49-F238E27FC236}">
                <a16:creationId xmlns:a16="http://schemas.microsoft.com/office/drawing/2014/main" id="{6226DCFA-9BEF-4472-B74B-583E50CDA841}"/>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r="16079"/>
          <a:stretch/>
        </p:blipFill>
        <p:spPr>
          <a:xfrm>
            <a:off x="8547653" y="3918212"/>
            <a:ext cx="1936690" cy="1538359"/>
          </a:xfrm>
          <a:prstGeom prst="rect">
            <a:avLst/>
          </a:prstGeom>
        </p:spPr>
      </p:pic>
    </p:spTree>
    <p:extLst>
      <p:ext uri="{BB962C8B-B14F-4D97-AF65-F5344CB8AC3E}">
        <p14:creationId xmlns:p14="http://schemas.microsoft.com/office/powerpoint/2010/main" val="42127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2C3FEE-EAC6-4F79-A479-2E0459FC58D9}"/>
              </a:ext>
            </a:extLst>
          </p:cNvPr>
          <p:cNvSpPr>
            <a:spLocks noGrp="1"/>
          </p:cNvSpPr>
          <p:nvPr>
            <p:ph type="ctrTitle"/>
          </p:nvPr>
        </p:nvSpPr>
        <p:spPr/>
        <p:txBody>
          <a:bodyPr/>
          <a:lstStyle/>
          <a:p>
            <a:r>
              <a:rPr lang="en-US" dirty="0" err="1"/>
              <a:t>Clasification</a:t>
            </a:r>
            <a:r>
              <a:rPr lang="en-US" dirty="0"/>
              <a:t> of air vehicles</a:t>
            </a:r>
          </a:p>
        </p:txBody>
      </p:sp>
      <p:sp>
        <p:nvSpPr>
          <p:cNvPr id="3" name="Marcador de número de diapositiva 2">
            <a:extLst>
              <a:ext uri="{FF2B5EF4-FFF2-40B4-BE49-F238E27FC236}">
                <a16:creationId xmlns:a16="http://schemas.microsoft.com/office/drawing/2014/main" id="{A434E9D0-CD0A-4B38-9E3A-379C7C8989FA}"/>
              </a:ext>
            </a:extLst>
          </p:cNvPr>
          <p:cNvSpPr>
            <a:spLocks noGrp="1"/>
          </p:cNvSpPr>
          <p:nvPr>
            <p:ph type="sldNum" sz="quarter" idx="27"/>
          </p:nvPr>
        </p:nvSpPr>
        <p:spPr/>
        <p:txBody>
          <a:bodyPr/>
          <a:lstStyle/>
          <a:p>
            <a:fld id="{8A99528E-B479-BE48-8B7E-30C1D6634FD8}" type="slidenum">
              <a:rPr lang="es-ES_tradnl" smtClean="0"/>
              <a:pPr/>
              <a:t>7</a:t>
            </a:fld>
            <a:endParaRPr lang="es-ES_tradnl"/>
          </a:p>
        </p:txBody>
      </p:sp>
      <p:sp>
        <p:nvSpPr>
          <p:cNvPr id="6" name="Marcador de texto 5">
            <a:extLst>
              <a:ext uri="{FF2B5EF4-FFF2-40B4-BE49-F238E27FC236}">
                <a16:creationId xmlns:a16="http://schemas.microsoft.com/office/drawing/2014/main" id="{AE82E35C-84A3-4C43-93EF-9DFA278CF16C}"/>
              </a:ext>
            </a:extLst>
          </p:cNvPr>
          <p:cNvSpPr>
            <a:spLocks noGrp="1"/>
          </p:cNvSpPr>
          <p:nvPr>
            <p:ph type="body" sz="quarter" idx="28"/>
          </p:nvPr>
        </p:nvSpPr>
        <p:spPr/>
        <p:txBody>
          <a:bodyPr/>
          <a:lstStyle/>
          <a:p>
            <a:pPr algn="ctr"/>
            <a:r>
              <a:rPr lang="en-US" dirty="0"/>
              <a:t>C2 - Confidential</a:t>
            </a:r>
          </a:p>
        </p:txBody>
      </p:sp>
      <p:sp>
        <p:nvSpPr>
          <p:cNvPr id="7" name="Rectángulo 6">
            <a:extLst>
              <a:ext uri="{FF2B5EF4-FFF2-40B4-BE49-F238E27FC236}">
                <a16:creationId xmlns:a16="http://schemas.microsoft.com/office/drawing/2014/main" id="{DB2A4D90-BA67-4F6A-8665-CF8DA016E57A}"/>
              </a:ext>
            </a:extLst>
          </p:cNvPr>
          <p:cNvSpPr/>
          <p:nvPr/>
        </p:nvSpPr>
        <p:spPr>
          <a:xfrm>
            <a:off x="1119379" y="1118643"/>
            <a:ext cx="9716760" cy="4618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8">
            <a:extLst>
              <a:ext uri="{FF2B5EF4-FFF2-40B4-BE49-F238E27FC236}">
                <a16:creationId xmlns:a16="http://schemas.microsoft.com/office/drawing/2014/main" id="{3EDA9488-7EA6-4101-9D0D-63907C88DDE6}"/>
              </a:ext>
            </a:extLst>
          </p:cNvPr>
          <p:cNvSpPr txBox="1"/>
          <p:nvPr/>
        </p:nvSpPr>
        <p:spPr>
          <a:xfrm>
            <a:off x="1355860" y="1331088"/>
            <a:ext cx="9247070" cy="553998"/>
          </a:xfrm>
          <a:prstGeom prst="rect">
            <a:avLst/>
          </a:prstGeom>
          <a:noFill/>
        </p:spPr>
        <p:txBody>
          <a:bodyPr wrap="square" rtlCol="0">
            <a:spAutoFit/>
          </a:bodyPr>
          <a:lstStyle/>
          <a:p>
            <a:r>
              <a:rPr lang="en-US" sz="3000" dirty="0">
                <a:solidFill>
                  <a:schemeClr val="bg1"/>
                </a:solidFill>
              </a:rPr>
              <a:t>Other aerodynes</a:t>
            </a:r>
          </a:p>
        </p:txBody>
      </p:sp>
      <p:sp>
        <p:nvSpPr>
          <p:cNvPr id="12" name="Rectángulo 11">
            <a:extLst>
              <a:ext uri="{FF2B5EF4-FFF2-40B4-BE49-F238E27FC236}">
                <a16:creationId xmlns:a16="http://schemas.microsoft.com/office/drawing/2014/main" id="{ACD519F3-1388-41B7-8843-BE5C60BF2051}"/>
              </a:ext>
            </a:extLst>
          </p:cNvPr>
          <p:cNvSpPr/>
          <p:nvPr/>
        </p:nvSpPr>
        <p:spPr>
          <a:xfrm>
            <a:off x="1355860" y="2097530"/>
            <a:ext cx="2733255" cy="353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Flapping wings</a:t>
            </a:r>
          </a:p>
          <a:p>
            <a:pPr algn="just"/>
            <a:r>
              <a:rPr lang="en-US" dirty="0"/>
              <a:t>Imitate the flapping of birds, bats and insects.</a:t>
            </a:r>
          </a:p>
        </p:txBody>
      </p:sp>
      <p:pic>
        <p:nvPicPr>
          <p:cNvPr id="2" name="Elementos multimedia en línea 1" title="World's First Human-Powered Ornithopter">
            <a:hlinkClick r:id="" action="ppaction://media"/>
            <a:extLst>
              <a:ext uri="{FF2B5EF4-FFF2-40B4-BE49-F238E27FC236}">
                <a16:creationId xmlns:a16="http://schemas.microsoft.com/office/drawing/2014/main" id="{34EF7F29-6BE6-4796-BAAD-F546CCEB0566}"/>
              </a:ext>
            </a:extLst>
          </p:cNvPr>
          <p:cNvPicPr>
            <a:picLocks noRot="1" noChangeAspect="1"/>
          </p:cNvPicPr>
          <p:nvPr>
            <a:videoFile r:link="rId1"/>
          </p:nvPr>
        </p:nvPicPr>
        <p:blipFill>
          <a:blip r:embed="rId4"/>
          <a:stretch>
            <a:fillRect/>
          </a:stretch>
        </p:blipFill>
        <p:spPr>
          <a:xfrm>
            <a:off x="4325596" y="2097530"/>
            <a:ext cx="6277334" cy="3531000"/>
          </a:xfrm>
          <a:prstGeom prst="rect">
            <a:avLst/>
          </a:prstGeom>
        </p:spPr>
      </p:pic>
    </p:spTree>
    <p:extLst>
      <p:ext uri="{BB962C8B-B14F-4D97-AF65-F5344CB8AC3E}">
        <p14:creationId xmlns:p14="http://schemas.microsoft.com/office/powerpoint/2010/main" val="40750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441D45B-AFF5-430E-9C0C-92789598C9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9379" y="656104"/>
            <a:ext cx="9416099" cy="5755591"/>
          </a:xfrm>
          <a:prstGeom prst="rect">
            <a:avLst/>
          </a:prstGeom>
        </p:spPr>
      </p:pic>
      <p:sp>
        <p:nvSpPr>
          <p:cNvPr id="2" name="Título 1">
            <a:extLst>
              <a:ext uri="{FF2B5EF4-FFF2-40B4-BE49-F238E27FC236}">
                <a16:creationId xmlns:a16="http://schemas.microsoft.com/office/drawing/2014/main" id="{B69C3DF8-27D1-4C31-964D-3D1369336F66}"/>
              </a:ext>
            </a:extLst>
          </p:cNvPr>
          <p:cNvSpPr>
            <a:spLocks noGrp="1"/>
          </p:cNvSpPr>
          <p:nvPr>
            <p:ph type="ctrTitle"/>
          </p:nvPr>
        </p:nvSpPr>
        <p:spPr/>
        <p:txBody>
          <a:bodyPr/>
          <a:lstStyle/>
          <a:p>
            <a:r>
              <a:rPr lang="en-US" dirty="0"/>
              <a:t>Airplanes. General Description</a:t>
            </a:r>
          </a:p>
        </p:txBody>
      </p:sp>
      <p:sp>
        <p:nvSpPr>
          <p:cNvPr id="3" name="Marcador de número de diapositiva 2">
            <a:extLst>
              <a:ext uri="{FF2B5EF4-FFF2-40B4-BE49-F238E27FC236}">
                <a16:creationId xmlns:a16="http://schemas.microsoft.com/office/drawing/2014/main" id="{8F35EEF9-5029-4F3C-A521-AF4FA08B42AC}"/>
              </a:ext>
            </a:extLst>
          </p:cNvPr>
          <p:cNvSpPr>
            <a:spLocks noGrp="1"/>
          </p:cNvSpPr>
          <p:nvPr>
            <p:ph type="sldNum" sz="quarter" idx="27"/>
          </p:nvPr>
        </p:nvSpPr>
        <p:spPr/>
        <p:txBody>
          <a:bodyPr/>
          <a:lstStyle/>
          <a:p>
            <a:fld id="{8A99528E-B479-BE48-8B7E-30C1D6634FD8}" type="slidenum">
              <a:rPr lang="es-ES_tradnl" smtClean="0"/>
              <a:pPr/>
              <a:t>8</a:t>
            </a:fld>
            <a:endParaRPr lang="es-ES_tradnl"/>
          </a:p>
        </p:txBody>
      </p:sp>
      <p:sp>
        <p:nvSpPr>
          <p:cNvPr id="4" name="Marcador de texto 3">
            <a:extLst>
              <a:ext uri="{FF2B5EF4-FFF2-40B4-BE49-F238E27FC236}">
                <a16:creationId xmlns:a16="http://schemas.microsoft.com/office/drawing/2014/main" id="{FAF0DD68-2FDC-45B9-ABB3-AEC04E24C223}"/>
              </a:ext>
            </a:extLst>
          </p:cNvPr>
          <p:cNvSpPr>
            <a:spLocks noGrp="1"/>
          </p:cNvSpPr>
          <p:nvPr>
            <p:ph type="body" sz="quarter" idx="28"/>
          </p:nvPr>
        </p:nvSpPr>
        <p:spPr/>
        <p:txBody>
          <a:bodyPr/>
          <a:lstStyle/>
          <a:p>
            <a:pPr algn="ctr"/>
            <a:r>
              <a:rPr lang="en-US" dirty="0"/>
              <a:t>C2 - Confidential</a:t>
            </a:r>
          </a:p>
        </p:txBody>
      </p:sp>
      <p:cxnSp>
        <p:nvCxnSpPr>
          <p:cNvPr id="9" name="Conector recto de flecha 8">
            <a:extLst>
              <a:ext uri="{FF2B5EF4-FFF2-40B4-BE49-F238E27FC236}">
                <a16:creationId xmlns:a16="http://schemas.microsoft.com/office/drawing/2014/main" id="{DC079B65-E006-4084-8548-43D2D2A83489}"/>
              </a:ext>
            </a:extLst>
          </p:cNvPr>
          <p:cNvCxnSpPr>
            <a:cxnSpLocks/>
            <a:stCxn id="17" idx="2"/>
            <a:endCxn id="14" idx="0"/>
          </p:cNvCxnSpPr>
          <p:nvPr/>
        </p:nvCxnSpPr>
        <p:spPr>
          <a:xfrm flipH="1">
            <a:off x="1480930" y="4939749"/>
            <a:ext cx="521805" cy="675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C6089C9-2052-4181-AA68-D0C651E39ACD}"/>
              </a:ext>
            </a:extLst>
          </p:cNvPr>
          <p:cNvSpPr/>
          <p:nvPr/>
        </p:nvSpPr>
        <p:spPr>
          <a:xfrm>
            <a:off x="407504" y="5615609"/>
            <a:ext cx="2146852"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Nose Landing Gear</a:t>
            </a:r>
          </a:p>
        </p:txBody>
      </p:sp>
      <p:sp>
        <p:nvSpPr>
          <p:cNvPr id="17" name="Rectángulo 16">
            <a:extLst>
              <a:ext uri="{FF2B5EF4-FFF2-40B4-BE49-F238E27FC236}">
                <a16:creationId xmlns:a16="http://schemas.microsoft.com/office/drawing/2014/main" id="{68C768D0-1548-4E86-86EF-26BFFD42514A}"/>
              </a:ext>
            </a:extLst>
          </p:cNvPr>
          <p:cNvSpPr/>
          <p:nvPr/>
        </p:nvSpPr>
        <p:spPr>
          <a:xfrm>
            <a:off x="1858617" y="4628956"/>
            <a:ext cx="288235" cy="310793"/>
          </a:xfrm>
          <a:prstGeom prst="rect">
            <a:avLst/>
          </a:prstGeom>
          <a:noFill/>
          <a:ln w="38100">
            <a:solidFill>
              <a:srgbClr val="0979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ector recto de flecha 22">
            <a:extLst>
              <a:ext uri="{FF2B5EF4-FFF2-40B4-BE49-F238E27FC236}">
                <a16:creationId xmlns:a16="http://schemas.microsoft.com/office/drawing/2014/main" id="{AFB35CD1-4D97-4C24-B869-FF637FDBF7A7}"/>
              </a:ext>
            </a:extLst>
          </p:cNvPr>
          <p:cNvCxnSpPr>
            <a:cxnSpLocks/>
            <a:endCxn id="24" idx="0"/>
          </p:cNvCxnSpPr>
          <p:nvPr/>
        </p:nvCxnSpPr>
        <p:spPr>
          <a:xfrm>
            <a:off x="7168752" y="5351855"/>
            <a:ext cx="245110" cy="572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Rectángulo 23">
            <a:extLst>
              <a:ext uri="{FF2B5EF4-FFF2-40B4-BE49-F238E27FC236}">
                <a16:creationId xmlns:a16="http://schemas.microsoft.com/office/drawing/2014/main" id="{848E56F3-2807-43C8-ABA4-013B02D3A90F}"/>
              </a:ext>
            </a:extLst>
          </p:cNvPr>
          <p:cNvSpPr/>
          <p:nvPr/>
        </p:nvSpPr>
        <p:spPr>
          <a:xfrm>
            <a:off x="6340436" y="5924678"/>
            <a:ext cx="2146852"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a:t>
            </a:r>
          </a:p>
        </p:txBody>
      </p:sp>
      <p:cxnSp>
        <p:nvCxnSpPr>
          <p:cNvPr id="38" name="Conector recto de flecha 37">
            <a:extLst>
              <a:ext uri="{FF2B5EF4-FFF2-40B4-BE49-F238E27FC236}">
                <a16:creationId xmlns:a16="http://schemas.microsoft.com/office/drawing/2014/main" id="{CBCAABD0-F3DF-4EC3-A071-2A3DF7D303DF}"/>
              </a:ext>
            </a:extLst>
          </p:cNvPr>
          <p:cNvCxnSpPr>
            <a:cxnSpLocks/>
            <a:stCxn id="40" idx="1"/>
            <a:endCxn id="39" idx="3"/>
          </p:cNvCxnSpPr>
          <p:nvPr/>
        </p:nvCxnSpPr>
        <p:spPr>
          <a:xfrm flipH="1" flipV="1">
            <a:off x="3919896" y="5856439"/>
            <a:ext cx="1135237" cy="236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3E326253-57DB-415C-B94C-B224B6CA3F3F}"/>
              </a:ext>
            </a:extLst>
          </p:cNvPr>
          <p:cNvSpPr/>
          <p:nvPr/>
        </p:nvSpPr>
        <p:spPr>
          <a:xfrm>
            <a:off x="2634593" y="5612930"/>
            <a:ext cx="1285303"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Powerplant</a:t>
            </a:r>
          </a:p>
        </p:txBody>
      </p:sp>
      <p:sp>
        <p:nvSpPr>
          <p:cNvPr id="40" name="Rectángulo 39">
            <a:extLst>
              <a:ext uri="{FF2B5EF4-FFF2-40B4-BE49-F238E27FC236}">
                <a16:creationId xmlns:a16="http://schemas.microsoft.com/office/drawing/2014/main" id="{88A251B5-6B8B-45C3-B8DC-4F98448C5412}"/>
              </a:ext>
            </a:extLst>
          </p:cNvPr>
          <p:cNvSpPr/>
          <p:nvPr/>
        </p:nvSpPr>
        <p:spPr>
          <a:xfrm>
            <a:off x="5055133" y="5774170"/>
            <a:ext cx="1040867" cy="637525"/>
          </a:xfrm>
          <a:prstGeom prst="rect">
            <a:avLst/>
          </a:prstGeom>
          <a:noFill/>
          <a:ln w="38100">
            <a:solidFill>
              <a:srgbClr val="0979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orma libre: forma 47">
            <a:extLst>
              <a:ext uri="{FF2B5EF4-FFF2-40B4-BE49-F238E27FC236}">
                <a16:creationId xmlns:a16="http://schemas.microsoft.com/office/drawing/2014/main" id="{0DA458F6-27C5-4FC7-B876-E6D1C44962A0}"/>
              </a:ext>
            </a:extLst>
          </p:cNvPr>
          <p:cNvSpPr/>
          <p:nvPr/>
        </p:nvSpPr>
        <p:spPr>
          <a:xfrm>
            <a:off x="3697357" y="3935892"/>
            <a:ext cx="6480313" cy="2276065"/>
          </a:xfrm>
          <a:custGeom>
            <a:avLst/>
            <a:gdLst>
              <a:gd name="connsiteX0" fmla="*/ 139147 w 6480313"/>
              <a:gd name="connsiteY0" fmla="*/ 318056 h 2276065"/>
              <a:gd name="connsiteX1" fmla="*/ 139147 w 6480313"/>
              <a:gd name="connsiteY1" fmla="*/ 318056 h 2276065"/>
              <a:gd name="connsiteX2" fmla="*/ 228600 w 6480313"/>
              <a:gd name="connsiteY2" fmla="*/ 308117 h 2276065"/>
              <a:gd name="connsiteX3" fmla="*/ 258417 w 6480313"/>
              <a:gd name="connsiteY3" fmla="*/ 298178 h 2276065"/>
              <a:gd name="connsiteX4" fmla="*/ 347869 w 6480313"/>
              <a:gd name="connsiteY4" fmla="*/ 288238 h 2276065"/>
              <a:gd name="connsiteX5" fmla="*/ 387626 w 6480313"/>
              <a:gd name="connsiteY5" fmla="*/ 258421 h 2276065"/>
              <a:gd name="connsiteX6" fmla="*/ 477078 w 6480313"/>
              <a:gd name="connsiteY6" fmla="*/ 228604 h 2276065"/>
              <a:gd name="connsiteX7" fmla="*/ 536713 w 6480313"/>
              <a:gd name="connsiteY7" fmla="*/ 208725 h 2276065"/>
              <a:gd name="connsiteX8" fmla="*/ 596347 w 6480313"/>
              <a:gd name="connsiteY8" fmla="*/ 168969 h 2276065"/>
              <a:gd name="connsiteX9" fmla="*/ 616226 w 6480313"/>
              <a:gd name="connsiteY9" fmla="*/ 149091 h 2276065"/>
              <a:gd name="connsiteX10" fmla="*/ 785191 w 6480313"/>
              <a:gd name="connsiteY10" fmla="*/ 139151 h 2276065"/>
              <a:gd name="connsiteX11" fmla="*/ 924339 w 6480313"/>
              <a:gd name="connsiteY11" fmla="*/ 129212 h 2276065"/>
              <a:gd name="connsiteX12" fmla="*/ 1053547 w 6480313"/>
              <a:gd name="connsiteY12" fmla="*/ 109334 h 2276065"/>
              <a:gd name="connsiteX13" fmla="*/ 1133060 w 6480313"/>
              <a:gd name="connsiteY13" fmla="*/ 99395 h 2276065"/>
              <a:gd name="connsiteX14" fmla="*/ 1172817 w 6480313"/>
              <a:gd name="connsiteY14" fmla="*/ 89456 h 2276065"/>
              <a:gd name="connsiteX15" fmla="*/ 1331843 w 6480313"/>
              <a:gd name="connsiteY15" fmla="*/ 69578 h 2276065"/>
              <a:gd name="connsiteX16" fmla="*/ 1411356 w 6480313"/>
              <a:gd name="connsiteY16" fmla="*/ 59638 h 2276065"/>
              <a:gd name="connsiteX17" fmla="*/ 1878495 w 6480313"/>
              <a:gd name="connsiteY17" fmla="*/ 29821 h 2276065"/>
              <a:gd name="connsiteX18" fmla="*/ 2037521 w 6480313"/>
              <a:gd name="connsiteY18" fmla="*/ 39760 h 2276065"/>
              <a:gd name="connsiteX19" fmla="*/ 2365513 w 6480313"/>
              <a:gd name="connsiteY19" fmla="*/ 19882 h 2276065"/>
              <a:gd name="connsiteX20" fmla="*/ 2395330 w 6480313"/>
              <a:gd name="connsiteY20" fmla="*/ 9943 h 2276065"/>
              <a:gd name="connsiteX21" fmla="*/ 2365513 w 6480313"/>
              <a:gd name="connsiteY21" fmla="*/ 4 h 2276065"/>
              <a:gd name="connsiteX22" fmla="*/ 6480313 w 6480313"/>
              <a:gd name="connsiteY22" fmla="*/ 2186612 h 2276065"/>
              <a:gd name="connsiteX23" fmla="*/ 6261652 w 6480313"/>
              <a:gd name="connsiteY23" fmla="*/ 2276065 h 2276065"/>
              <a:gd name="connsiteX24" fmla="*/ 6162260 w 6480313"/>
              <a:gd name="connsiteY24" fmla="*/ 2266125 h 2276065"/>
              <a:gd name="connsiteX25" fmla="*/ 6102626 w 6480313"/>
              <a:gd name="connsiteY25" fmla="*/ 2256186 h 2276065"/>
              <a:gd name="connsiteX26" fmla="*/ 6003234 w 6480313"/>
              <a:gd name="connsiteY26" fmla="*/ 2246247 h 2276065"/>
              <a:gd name="connsiteX27" fmla="*/ 5953539 w 6480313"/>
              <a:gd name="connsiteY27" fmla="*/ 2236308 h 2276065"/>
              <a:gd name="connsiteX28" fmla="*/ 5844208 w 6480313"/>
              <a:gd name="connsiteY28" fmla="*/ 2226369 h 2276065"/>
              <a:gd name="connsiteX29" fmla="*/ 5754756 w 6480313"/>
              <a:gd name="connsiteY29" fmla="*/ 2196551 h 2276065"/>
              <a:gd name="connsiteX30" fmla="*/ 5724939 w 6480313"/>
              <a:gd name="connsiteY30" fmla="*/ 2186612 h 2276065"/>
              <a:gd name="connsiteX31" fmla="*/ 5695121 w 6480313"/>
              <a:gd name="connsiteY31" fmla="*/ 2166734 h 2276065"/>
              <a:gd name="connsiteX32" fmla="*/ 5665304 w 6480313"/>
              <a:gd name="connsiteY32" fmla="*/ 2156795 h 2276065"/>
              <a:gd name="connsiteX33" fmla="*/ 5605669 w 6480313"/>
              <a:gd name="connsiteY33" fmla="*/ 2126978 h 2276065"/>
              <a:gd name="connsiteX34" fmla="*/ 5565913 w 6480313"/>
              <a:gd name="connsiteY34" fmla="*/ 2097160 h 2276065"/>
              <a:gd name="connsiteX35" fmla="*/ 0 w 6480313"/>
              <a:gd name="connsiteY35" fmla="*/ 367751 h 227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80313" h="2276065">
                <a:moveTo>
                  <a:pt x="139147" y="318056"/>
                </a:moveTo>
                <a:lnTo>
                  <a:pt x="139147" y="318056"/>
                </a:lnTo>
                <a:cubicBezTo>
                  <a:pt x="168965" y="314743"/>
                  <a:pt x="199007" y="313049"/>
                  <a:pt x="228600" y="308117"/>
                </a:cubicBezTo>
                <a:cubicBezTo>
                  <a:pt x="238934" y="306395"/>
                  <a:pt x="248083" y="299900"/>
                  <a:pt x="258417" y="298178"/>
                </a:cubicBezTo>
                <a:cubicBezTo>
                  <a:pt x="288010" y="293246"/>
                  <a:pt x="318052" y="291551"/>
                  <a:pt x="347869" y="288238"/>
                </a:cubicBezTo>
                <a:cubicBezTo>
                  <a:pt x="361121" y="278299"/>
                  <a:pt x="372810" y="265829"/>
                  <a:pt x="387626" y="258421"/>
                </a:cubicBezTo>
                <a:cubicBezTo>
                  <a:pt x="387632" y="258418"/>
                  <a:pt x="462167" y="233574"/>
                  <a:pt x="477078" y="228604"/>
                </a:cubicBezTo>
                <a:cubicBezTo>
                  <a:pt x="477082" y="228603"/>
                  <a:pt x="536710" y="208727"/>
                  <a:pt x="536713" y="208725"/>
                </a:cubicBezTo>
                <a:cubicBezTo>
                  <a:pt x="556591" y="195473"/>
                  <a:pt x="579454" y="185862"/>
                  <a:pt x="596347" y="168969"/>
                </a:cubicBezTo>
                <a:cubicBezTo>
                  <a:pt x="602973" y="162343"/>
                  <a:pt x="606970" y="150553"/>
                  <a:pt x="616226" y="149091"/>
                </a:cubicBezTo>
                <a:cubicBezTo>
                  <a:pt x="671955" y="140292"/>
                  <a:pt x="728889" y="142784"/>
                  <a:pt x="785191" y="139151"/>
                </a:cubicBezTo>
                <a:lnTo>
                  <a:pt x="924339" y="129212"/>
                </a:lnTo>
                <a:cubicBezTo>
                  <a:pt x="1056460" y="117201"/>
                  <a:pt x="954990" y="124497"/>
                  <a:pt x="1053547" y="109334"/>
                </a:cubicBezTo>
                <a:cubicBezTo>
                  <a:pt x="1079947" y="105272"/>
                  <a:pt x="1106713" y="103786"/>
                  <a:pt x="1133060" y="99395"/>
                </a:cubicBezTo>
                <a:cubicBezTo>
                  <a:pt x="1146534" y="97149"/>
                  <a:pt x="1159308" y="91482"/>
                  <a:pt x="1172817" y="89456"/>
                </a:cubicBezTo>
                <a:cubicBezTo>
                  <a:pt x="1225647" y="81532"/>
                  <a:pt x="1278834" y="76204"/>
                  <a:pt x="1331843" y="69578"/>
                </a:cubicBezTo>
                <a:lnTo>
                  <a:pt x="1411356" y="59638"/>
                </a:lnTo>
                <a:cubicBezTo>
                  <a:pt x="1626107" y="35777"/>
                  <a:pt x="1470849" y="51276"/>
                  <a:pt x="1878495" y="29821"/>
                </a:cubicBezTo>
                <a:cubicBezTo>
                  <a:pt x="1931504" y="33134"/>
                  <a:pt x="1984409" y="39760"/>
                  <a:pt x="2037521" y="39760"/>
                </a:cubicBezTo>
                <a:cubicBezTo>
                  <a:pt x="2205341" y="39760"/>
                  <a:pt x="2234925" y="34391"/>
                  <a:pt x="2365513" y="19882"/>
                </a:cubicBezTo>
                <a:cubicBezTo>
                  <a:pt x="2375452" y="16569"/>
                  <a:pt x="2395330" y="20420"/>
                  <a:pt x="2395330" y="9943"/>
                </a:cubicBezTo>
                <a:cubicBezTo>
                  <a:pt x="2395330" y="-534"/>
                  <a:pt x="2365513" y="4"/>
                  <a:pt x="2365513" y="4"/>
                </a:cubicBezTo>
                <a:lnTo>
                  <a:pt x="6480313" y="2186612"/>
                </a:lnTo>
                <a:lnTo>
                  <a:pt x="6261652" y="2276065"/>
                </a:lnTo>
                <a:cubicBezTo>
                  <a:pt x="6228521" y="2272752"/>
                  <a:pt x="6195299" y="2270255"/>
                  <a:pt x="6162260" y="2266125"/>
                </a:cubicBezTo>
                <a:cubicBezTo>
                  <a:pt x="6142263" y="2263625"/>
                  <a:pt x="6122623" y="2258686"/>
                  <a:pt x="6102626" y="2256186"/>
                </a:cubicBezTo>
                <a:cubicBezTo>
                  <a:pt x="6069587" y="2252056"/>
                  <a:pt x="6036365" y="2249560"/>
                  <a:pt x="6003234" y="2246247"/>
                </a:cubicBezTo>
                <a:cubicBezTo>
                  <a:pt x="5986669" y="2242934"/>
                  <a:pt x="5970302" y="2238403"/>
                  <a:pt x="5953539" y="2236308"/>
                </a:cubicBezTo>
                <a:cubicBezTo>
                  <a:pt x="5917228" y="2231769"/>
                  <a:pt x="5880245" y="2232728"/>
                  <a:pt x="5844208" y="2226369"/>
                </a:cubicBezTo>
                <a:cubicBezTo>
                  <a:pt x="5844187" y="2226365"/>
                  <a:pt x="5769674" y="2201524"/>
                  <a:pt x="5754756" y="2196551"/>
                </a:cubicBezTo>
                <a:cubicBezTo>
                  <a:pt x="5744817" y="2193238"/>
                  <a:pt x="5733656" y="2192423"/>
                  <a:pt x="5724939" y="2186612"/>
                </a:cubicBezTo>
                <a:cubicBezTo>
                  <a:pt x="5715000" y="2179986"/>
                  <a:pt x="5705805" y="2172076"/>
                  <a:pt x="5695121" y="2166734"/>
                </a:cubicBezTo>
                <a:cubicBezTo>
                  <a:pt x="5685750" y="2162049"/>
                  <a:pt x="5674675" y="2161480"/>
                  <a:pt x="5665304" y="2156795"/>
                </a:cubicBezTo>
                <a:cubicBezTo>
                  <a:pt x="5588235" y="2118261"/>
                  <a:pt x="5680614" y="2151960"/>
                  <a:pt x="5605669" y="2126978"/>
                </a:cubicBezTo>
                <a:cubicBezTo>
                  <a:pt x="5571954" y="2104500"/>
                  <a:pt x="5584299" y="2115546"/>
                  <a:pt x="5565913" y="2097160"/>
                </a:cubicBezTo>
                <a:lnTo>
                  <a:pt x="0" y="367751"/>
                </a:lnTo>
              </a:path>
            </a:pathLst>
          </a:custGeom>
          <a:noFill/>
          <a:ln w="38100">
            <a:solidFill>
              <a:srgbClr val="197C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orma libre: forma 48">
            <a:extLst>
              <a:ext uri="{FF2B5EF4-FFF2-40B4-BE49-F238E27FC236}">
                <a16:creationId xmlns:a16="http://schemas.microsoft.com/office/drawing/2014/main" id="{7F2C9FE2-AC0E-4312-B652-D41163445E62}"/>
              </a:ext>
            </a:extLst>
          </p:cNvPr>
          <p:cNvSpPr/>
          <p:nvPr/>
        </p:nvSpPr>
        <p:spPr>
          <a:xfrm>
            <a:off x="8178800" y="2700867"/>
            <a:ext cx="2319867" cy="660400"/>
          </a:xfrm>
          <a:custGeom>
            <a:avLst/>
            <a:gdLst>
              <a:gd name="connsiteX0" fmla="*/ 0 w 2319867"/>
              <a:gd name="connsiteY0" fmla="*/ 203200 h 660400"/>
              <a:gd name="connsiteX1" fmla="*/ 0 w 2319867"/>
              <a:gd name="connsiteY1" fmla="*/ 203200 h 660400"/>
              <a:gd name="connsiteX2" fmla="*/ 84667 w 2319867"/>
              <a:gd name="connsiteY2" fmla="*/ 177800 h 660400"/>
              <a:gd name="connsiteX3" fmla="*/ 135467 w 2319867"/>
              <a:gd name="connsiteY3" fmla="*/ 160866 h 660400"/>
              <a:gd name="connsiteX4" fmla="*/ 160867 w 2319867"/>
              <a:gd name="connsiteY4" fmla="*/ 143933 h 660400"/>
              <a:gd name="connsiteX5" fmla="*/ 194733 w 2319867"/>
              <a:gd name="connsiteY5" fmla="*/ 135466 h 660400"/>
              <a:gd name="connsiteX6" fmla="*/ 270933 w 2319867"/>
              <a:gd name="connsiteY6" fmla="*/ 118533 h 660400"/>
              <a:gd name="connsiteX7" fmla="*/ 347133 w 2319867"/>
              <a:gd name="connsiteY7" fmla="*/ 93133 h 660400"/>
              <a:gd name="connsiteX8" fmla="*/ 372533 w 2319867"/>
              <a:gd name="connsiteY8" fmla="*/ 84666 h 660400"/>
              <a:gd name="connsiteX9" fmla="*/ 440267 w 2319867"/>
              <a:gd name="connsiteY9" fmla="*/ 67733 h 660400"/>
              <a:gd name="connsiteX10" fmla="*/ 635000 w 2319867"/>
              <a:gd name="connsiteY10" fmla="*/ 42333 h 660400"/>
              <a:gd name="connsiteX11" fmla="*/ 702733 w 2319867"/>
              <a:gd name="connsiteY11" fmla="*/ 25400 h 660400"/>
              <a:gd name="connsiteX12" fmla="*/ 787400 w 2319867"/>
              <a:gd name="connsiteY12" fmla="*/ 16933 h 660400"/>
              <a:gd name="connsiteX13" fmla="*/ 829733 w 2319867"/>
              <a:gd name="connsiteY13" fmla="*/ 0 h 660400"/>
              <a:gd name="connsiteX14" fmla="*/ 2319867 w 2319867"/>
              <a:gd name="connsiteY14" fmla="*/ 626533 h 660400"/>
              <a:gd name="connsiteX15" fmla="*/ 2319867 w 2319867"/>
              <a:gd name="connsiteY15" fmla="*/ 626533 h 660400"/>
              <a:gd name="connsiteX16" fmla="*/ 2159000 w 2319867"/>
              <a:gd name="connsiteY16" fmla="*/ 643466 h 660400"/>
              <a:gd name="connsiteX17" fmla="*/ 2108200 w 2319867"/>
              <a:gd name="connsiteY17" fmla="*/ 660400 h 660400"/>
              <a:gd name="connsiteX18" fmla="*/ 1888067 w 2319867"/>
              <a:gd name="connsiteY18" fmla="*/ 651933 h 660400"/>
              <a:gd name="connsiteX19" fmla="*/ 1862667 w 2319867"/>
              <a:gd name="connsiteY19" fmla="*/ 643466 h 660400"/>
              <a:gd name="connsiteX20" fmla="*/ 1803400 w 2319867"/>
              <a:gd name="connsiteY20" fmla="*/ 635000 h 660400"/>
              <a:gd name="connsiteX21" fmla="*/ 1752600 w 2319867"/>
              <a:gd name="connsiteY21" fmla="*/ 618066 h 660400"/>
              <a:gd name="connsiteX22" fmla="*/ 1600200 w 2319867"/>
              <a:gd name="connsiteY22" fmla="*/ 609600 h 660400"/>
              <a:gd name="connsiteX23" fmla="*/ 0 w 2319867"/>
              <a:gd name="connsiteY23" fmla="*/ 2032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19867" h="660400">
                <a:moveTo>
                  <a:pt x="0" y="203200"/>
                </a:moveTo>
                <a:lnTo>
                  <a:pt x="0" y="203200"/>
                </a:lnTo>
                <a:lnTo>
                  <a:pt x="84667" y="177800"/>
                </a:lnTo>
                <a:cubicBezTo>
                  <a:pt x="101704" y="172476"/>
                  <a:pt x="120615" y="170767"/>
                  <a:pt x="135467" y="160866"/>
                </a:cubicBezTo>
                <a:cubicBezTo>
                  <a:pt x="143934" y="155222"/>
                  <a:pt x="151514" y="147941"/>
                  <a:pt x="160867" y="143933"/>
                </a:cubicBezTo>
                <a:cubicBezTo>
                  <a:pt x="171562" y="139349"/>
                  <a:pt x="183374" y="137990"/>
                  <a:pt x="194733" y="135466"/>
                </a:cubicBezTo>
                <a:cubicBezTo>
                  <a:pt x="225830" y="128556"/>
                  <a:pt x="241418" y="127387"/>
                  <a:pt x="270933" y="118533"/>
                </a:cubicBezTo>
                <a:cubicBezTo>
                  <a:pt x="270968" y="118523"/>
                  <a:pt x="334416" y="97372"/>
                  <a:pt x="347133" y="93133"/>
                </a:cubicBezTo>
                <a:cubicBezTo>
                  <a:pt x="355600" y="90311"/>
                  <a:pt x="363875" y="86830"/>
                  <a:pt x="372533" y="84666"/>
                </a:cubicBezTo>
                <a:lnTo>
                  <a:pt x="440267" y="67733"/>
                </a:lnTo>
                <a:cubicBezTo>
                  <a:pt x="514343" y="18350"/>
                  <a:pt x="446325" y="57428"/>
                  <a:pt x="635000" y="42333"/>
                </a:cubicBezTo>
                <a:cubicBezTo>
                  <a:pt x="756107" y="32644"/>
                  <a:pt x="620255" y="38089"/>
                  <a:pt x="702733" y="25400"/>
                </a:cubicBezTo>
                <a:cubicBezTo>
                  <a:pt x="730766" y="21087"/>
                  <a:pt x="759178" y="19755"/>
                  <a:pt x="787400" y="16933"/>
                </a:cubicBezTo>
                <a:cubicBezTo>
                  <a:pt x="818787" y="6470"/>
                  <a:pt x="804817" y="12457"/>
                  <a:pt x="829733" y="0"/>
                </a:cubicBezTo>
                <a:lnTo>
                  <a:pt x="2319867" y="626533"/>
                </a:lnTo>
                <a:lnTo>
                  <a:pt x="2319867" y="626533"/>
                </a:lnTo>
                <a:cubicBezTo>
                  <a:pt x="2292736" y="628794"/>
                  <a:pt x="2196501" y="634812"/>
                  <a:pt x="2159000" y="643466"/>
                </a:cubicBezTo>
                <a:cubicBezTo>
                  <a:pt x="2141608" y="647480"/>
                  <a:pt x="2108200" y="660400"/>
                  <a:pt x="2108200" y="660400"/>
                </a:cubicBezTo>
                <a:cubicBezTo>
                  <a:pt x="2034822" y="657578"/>
                  <a:pt x="1961325" y="656985"/>
                  <a:pt x="1888067" y="651933"/>
                </a:cubicBezTo>
                <a:cubicBezTo>
                  <a:pt x="1879163" y="651319"/>
                  <a:pt x="1871418" y="645216"/>
                  <a:pt x="1862667" y="643466"/>
                </a:cubicBezTo>
                <a:cubicBezTo>
                  <a:pt x="1843098" y="639552"/>
                  <a:pt x="1823156" y="637822"/>
                  <a:pt x="1803400" y="635000"/>
                </a:cubicBezTo>
                <a:cubicBezTo>
                  <a:pt x="1786467" y="629355"/>
                  <a:pt x="1770419" y="619114"/>
                  <a:pt x="1752600" y="618066"/>
                </a:cubicBezTo>
                <a:cubicBezTo>
                  <a:pt x="1605850" y="609434"/>
                  <a:pt x="1656728" y="609600"/>
                  <a:pt x="1600200" y="609600"/>
                </a:cubicBezTo>
                <a:lnTo>
                  <a:pt x="0" y="203200"/>
                </a:lnTo>
                <a:close/>
              </a:path>
            </a:pathLst>
          </a:custGeom>
          <a:noFill/>
          <a:ln w="38100">
            <a:solidFill>
              <a:srgbClr val="097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Conector recto de flecha 49">
            <a:extLst>
              <a:ext uri="{FF2B5EF4-FFF2-40B4-BE49-F238E27FC236}">
                <a16:creationId xmlns:a16="http://schemas.microsoft.com/office/drawing/2014/main" id="{CB8B961D-774B-4A30-8B06-609780E06C52}"/>
              </a:ext>
            </a:extLst>
          </p:cNvPr>
          <p:cNvCxnSpPr>
            <a:cxnSpLocks/>
            <a:endCxn id="52" idx="0"/>
          </p:cNvCxnSpPr>
          <p:nvPr/>
        </p:nvCxnSpPr>
        <p:spPr>
          <a:xfrm flipH="1">
            <a:off x="8658193" y="2988992"/>
            <a:ext cx="536607" cy="725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Rectángulo 51">
            <a:extLst>
              <a:ext uri="{FF2B5EF4-FFF2-40B4-BE49-F238E27FC236}">
                <a16:creationId xmlns:a16="http://schemas.microsoft.com/office/drawing/2014/main" id="{3FA9C6D9-A7B6-4AC1-AAA2-F29D4CE29344}"/>
              </a:ext>
            </a:extLst>
          </p:cNvPr>
          <p:cNvSpPr/>
          <p:nvPr/>
        </p:nvSpPr>
        <p:spPr>
          <a:xfrm>
            <a:off x="7584767" y="3714941"/>
            <a:ext cx="2146852"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Horizontal Tailplane</a:t>
            </a:r>
          </a:p>
        </p:txBody>
      </p:sp>
      <p:sp>
        <p:nvSpPr>
          <p:cNvPr id="54" name="Forma libre: forma 53">
            <a:extLst>
              <a:ext uri="{FF2B5EF4-FFF2-40B4-BE49-F238E27FC236}">
                <a16:creationId xmlns:a16="http://schemas.microsoft.com/office/drawing/2014/main" id="{E27C77F3-FCC0-4D3B-A34C-E782D67749DF}"/>
              </a:ext>
            </a:extLst>
          </p:cNvPr>
          <p:cNvSpPr/>
          <p:nvPr/>
        </p:nvSpPr>
        <p:spPr>
          <a:xfrm>
            <a:off x="7627101" y="702733"/>
            <a:ext cx="2295832" cy="1905000"/>
          </a:xfrm>
          <a:custGeom>
            <a:avLst/>
            <a:gdLst>
              <a:gd name="connsiteX0" fmla="*/ 18299 w 2295832"/>
              <a:gd name="connsiteY0" fmla="*/ 1837267 h 1905000"/>
              <a:gd name="connsiteX1" fmla="*/ 18299 w 2295832"/>
              <a:gd name="connsiteY1" fmla="*/ 1837267 h 1905000"/>
              <a:gd name="connsiteX2" fmla="*/ 145299 w 2295832"/>
              <a:gd name="connsiteY2" fmla="*/ 1811867 h 1905000"/>
              <a:gd name="connsiteX3" fmla="*/ 170699 w 2295832"/>
              <a:gd name="connsiteY3" fmla="*/ 1803400 h 1905000"/>
              <a:gd name="connsiteX4" fmla="*/ 204566 w 2295832"/>
              <a:gd name="connsiteY4" fmla="*/ 1761067 h 1905000"/>
              <a:gd name="connsiteX5" fmla="*/ 238432 w 2295832"/>
              <a:gd name="connsiteY5" fmla="*/ 1735667 h 1905000"/>
              <a:gd name="connsiteX6" fmla="*/ 272299 w 2295832"/>
              <a:gd name="connsiteY6" fmla="*/ 1701800 h 1905000"/>
              <a:gd name="connsiteX7" fmla="*/ 306166 w 2295832"/>
              <a:gd name="connsiteY7" fmla="*/ 1667934 h 1905000"/>
              <a:gd name="connsiteX8" fmla="*/ 1762432 w 2295832"/>
              <a:gd name="connsiteY8" fmla="*/ 101600 h 1905000"/>
              <a:gd name="connsiteX9" fmla="*/ 1779366 w 2295832"/>
              <a:gd name="connsiteY9" fmla="*/ 93134 h 1905000"/>
              <a:gd name="connsiteX10" fmla="*/ 1914832 w 2295832"/>
              <a:gd name="connsiteY10" fmla="*/ 76200 h 1905000"/>
              <a:gd name="connsiteX11" fmla="*/ 1940232 w 2295832"/>
              <a:gd name="connsiteY11" fmla="*/ 59267 h 1905000"/>
              <a:gd name="connsiteX12" fmla="*/ 1957166 w 2295832"/>
              <a:gd name="connsiteY12" fmla="*/ 42334 h 1905000"/>
              <a:gd name="connsiteX13" fmla="*/ 1999499 w 2295832"/>
              <a:gd name="connsiteY13" fmla="*/ 33867 h 1905000"/>
              <a:gd name="connsiteX14" fmla="*/ 2118032 w 2295832"/>
              <a:gd name="connsiteY14" fmla="*/ 25400 h 1905000"/>
              <a:gd name="connsiteX15" fmla="*/ 2151899 w 2295832"/>
              <a:gd name="connsiteY15" fmla="*/ 16934 h 1905000"/>
              <a:gd name="connsiteX16" fmla="*/ 2202699 w 2295832"/>
              <a:gd name="connsiteY16" fmla="*/ 0 h 1905000"/>
              <a:gd name="connsiteX17" fmla="*/ 2295832 w 2295832"/>
              <a:gd name="connsiteY17" fmla="*/ 8467 h 1905000"/>
              <a:gd name="connsiteX18" fmla="*/ 1161299 w 2295832"/>
              <a:gd name="connsiteY18" fmla="*/ 1803400 h 1905000"/>
              <a:gd name="connsiteX19" fmla="*/ 1161299 w 2295832"/>
              <a:gd name="connsiteY19" fmla="*/ 1803400 h 1905000"/>
              <a:gd name="connsiteX20" fmla="*/ 1085099 w 2295832"/>
              <a:gd name="connsiteY20" fmla="*/ 1820334 h 1905000"/>
              <a:gd name="connsiteX21" fmla="*/ 1051232 w 2295832"/>
              <a:gd name="connsiteY21" fmla="*/ 1828800 h 1905000"/>
              <a:gd name="connsiteX22" fmla="*/ 814166 w 2295832"/>
              <a:gd name="connsiteY22" fmla="*/ 1845734 h 1905000"/>
              <a:gd name="connsiteX23" fmla="*/ 729499 w 2295832"/>
              <a:gd name="connsiteY23" fmla="*/ 1862667 h 1905000"/>
              <a:gd name="connsiteX24" fmla="*/ 678699 w 2295832"/>
              <a:gd name="connsiteY24" fmla="*/ 1879600 h 1905000"/>
              <a:gd name="connsiteX25" fmla="*/ 619432 w 2295832"/>
              <a:gd name="connsiteY25" fmla="*/ 1888067 h 1905000"/>
              <a:gd name="connsiteX26" fmla="*/ 534766 w 2295832"/>
              <a:gd name="connsiteY26" fmla="*/ 1905000 h 1905000"/>
              <a:gd name="connsiteX27" fmla="*/ 26766 w 2295832"/>
              <a:gd name="connsiteY27" fmla="*/ 1896534 h 1905000"/>
              <a:gd name="connsiteX28" fmla="*/ 1366 w 2295832"/>
              <a:gd name="connsiteY28" fmla="*/ 1888067 h 1905000"/>
              <a:gd name="connsiteX29" fmla="*/ 18299 w 2295832"/>
              <a:gd name="connsiteY29" fmla="*/ 1837267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95832" h="1905000">
                <a:moveTo>
                  <a:pt x="18299" y="1837267"/>
                </a:moveTo>
                <a:lnTo>
                  <a:pt x="18299" y="1837267"/>
                </a:lnTo>
                <a:cubicBezTo>
                  <a:pt x="62784" y="1829179"/>
                  <a:pt x="102984" y="1823957"/>
                  <a:pt x="145299" y="1811867"/>
                </a:cubicBezTo>
                <a:cubicBezTo>
                  <a:pt x="153880" y="1809415"/>
                  <a:pt x="162232" y="1806222"/>
                  <a:pt x="170699" y="1803400"/>
                </a:cubicBezTo>
                <a:cubicBezTo>
                  <a:pt x="184373" y="1782889"/>
                  <a:pt x="186467" y="1776150"/>
                  <a:pt x="204566" y="1761067"/>
                </a:cubicBezTo>
                <a:cubicBezTo>
                  <a:pt x="215406" y="1752033"/>
                  <a:pt x="227812" y="1744959"/>
                  <a:pt x="238432" y="1735667"/>
                </a:cubicBezTo>
                <a:cubicBezTo>
                  <a:pt x="250447" y="1725154"/>
                  <a:pt x="259015" y="1710656"/>
                  <a:pt x="272299" y="1701800"/>
                </a:cubicBezTo>
                <a:cubicBezTo>
                  <a:pt x="302950" y="1681367"/>
                  <a:pt x="293148" y="1693968"/>
                  <a:pt x="306166" y="1667934"/>
                </a:cubicBezTo>
                <a:lnTo>
                  <a:pt x="1762432" y="101600"/>
                </a:lnTo>
                <a:lnTo>
                  <a:pt x="1779366" y="93134"/>
                </a:lnTo>
                <a:cubicBezTo>
                  <a:pt x="1800382" y="91517"/>
                  <a:pt x="1878280" y="94476"/>
                  <a:pt x="1914832" y="76200"/>
                </a:cubicBezTo>
                <a:cubicBezTo>
                  <a:pt x="1923933" y="71649"/>
                  <a:pt x="1932286" y="65624"/>
                  <a:pt x="1940232" y="59267"/>
                </a:cubicBezTo>
                <a:cubicBezTo>
                  <a:pt x="1946465" y="54280"/>
                  <a:pt x="1949829" y="45478"/>
                  <a:pt x="1957166" y="42334"/>
                </a:cubicBezTo>
                <a:cubicBezTo>
                  <a:pt x="1970393" y="36665"/>
                  <a:pt x="1985188" y="35374"/>
                  <a:pt x="1999499" y="33867"/>
                </a:cubicBezTo>
                <a:cubicBezTo>
                  <a:pt x="2038893" y="29720"/>
                  <a:pt x="2078521" y="28222"/>
                  <a:pt x="2118032" y="25400"/>
                </a:cubicBezTo>
                <a:cubicBezTo>
                  <a:pt x="2129321" y="22578"/>
                  <a:pt x="2140753" y="20278"/>
                  <a:pt x="2151899" y="16934"/>
                </a:cubicBezTo>
                <a:cubicBezTo>
                  <a:pt x="2168996" y="11805"/>
                  <a:pt x="2202699" y="0"/>
                  <a:pt x="2202699" y="0"/>
                </a:cubicBezTo>
                <a:cubicBezTo>
                  <a:pt x="2290174" y="8748"/>
                  <a:pt x="2259003" y="8467"/>
                  <a:pt x="2295832" y="8467"/>
                </a:cubicBezTo>
                <a:lnTo>
                  <a:pt x="1161299" y="1803400"/>
                </a:lnTo>
                <a:lnTo>
                  <a:pt x="1161299" y="1803400"/>
                </a:lnTo>
                <a:lnTo>
                  <a:pt x="1085099" y="1820334"/>
                </a:lnTo>
                <a:cubicBezTo>
                  <a:pt x="1073761" y="1822951"/>
                  <a:pt x="1062733" y="1827031"/>
                  <a:pt x="1051232" y="1828800"/>
                </a:cubicBezTo>
                <a:cubicBezTo>
                  <a:pt x="976364" y="1840318"/>
                  <a:pt x="885624" y="1841973"/>
                  <a:pt x="814166" y="1845734"/>
                </a:cubicBezTo>
                <a:cubicBezTo>
                  <a:pt x="743724" y="1869213"/>
                  <a:pt x="855985" y="1833478"/>
                  <a:pt x="729499" y="1862667"/>
                </a:cubicBezTo>
                <a:cubicBezTo>
                  <a:pt x="712107" y="1866681"/>
                  <a:pt x="696091" y="1875586"/>
                  <a:pt x="678699" y="1879600"/>
                </a:cubicBezTo>
                <a:cubicBezTo>
                  <a:pt x="659254" y="1884087"/>
                  <a:pt x="639156" y="1885032"/>
                  <a:pt x="619432" y="1888067"/>
                </a:cubicBezTo>
                <a:cubicBezTo>
                  <a:pt x="565460" y="1896371"/>
                  <a:pt x="579656" y="1893778"/>
                  <a:pt x="534766" y="1905000"/>
                </a:cubicBezTo>
                <a:lnTo>
                  <a:pt x="26766" y="1896534"/>
                </a:lnTo>
                <a:cubicBezTo>
                  <a:pt x="17846" y="1896251"/>
                  <a:pt x="9019" y="1892659"/>
                  <a:pt x="1366" y="1888067"/>
                </a:cubicBezTo>
                <a:cubicBezTo>
                  <a:pt x="-5479" y="1883960"/>
                  <a:pt x="15477" y="1845734"/>
                  <a:pt x="18299" y="1837267"/>
                </a:cubicBezTo>
                <a:close/>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ángulo 59">
            <a:extLst>
              <a:ext uri="{FF2B5EF4-FFF2-40B4-BE49-F238E27FC236}">
                <a16:creationId xmlns:a16="http://schemas.microsoft.com/office/drawing/2014/main" id="{9FABF62E-0E6B-4AC1-9DC8-9EAB6B79E580}"/>
              </a:ext>
            </a:extLst>
          </p:cNvPr>
          <p:cNvSpPr/>
          <p:nvPr/>
        </p:nvSpPr>
        <p:spPr>
          <a:xfrm>
            <a:off x="6729399" y="673904"/>
            <a:ext cx="2146852"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Vertical Tailplane</a:t>
            </a:r>
          </a:p>
        </p:txBody>
      </p:sp>
      <p:cxnSp>
        <p:nvCxnSpPr>
          <p:cNvPr id="61" name="Conector recto de flecha 60">
            <a:extLst>
              <a:ext uri="{FF2B5EF4-FFF2-40B4-BE49-F238E27FC236}">
                <a16:creationId xmlns:a16="http://schemas.microsoft.com/office/drawing/2014/main" id="{8650A4FF-80B2-49AD-8EC1-0E0ECC255661}"/>
              </a:ext>
            </a:extLst>
          </p:cNvPr>
          <p:cNvCxnSpPr>
            <a:cxnSpLocks/>
            <a:endCxn id="60" idx="2"/>
          </p:cNvCxnSpPr>
          <p:nvPr/>
        </p:nvCxnSpPr>
        <p:spPr>
          <a:xfrm flipH="1" flipV="1">
            <a:off x="7802825" y="1160921"/>
            <a:ext cx="1022584" cy="8183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Rectángulo 74">
            <a:extLst>
              <a:ext uri="{FF2B5EF4-FFF2-40B4-BE49-F238E27FC236}">
                <a16:creationId xmlns:a16="http://schemas.microsoft.com/office/drawing/2014/main" id="{F4D27653-5B50-4662-963D-5FC30F187BFA}"/>
              </a:ext>
            </a:extLst>
          </p:cNvPr>
          <p:cNvSpPr/>
          <p:nvPr/>
        </p:nvSpPr>
        <p:spPr>
          <a:xfrm>
            <a:off x="1447766" y="1375728"/>
            <a:ext cx="2146852"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Fuselage</a:t>
            </a:r>
          </a:p>
        </p:txBody>
      </p:sp>
      <p:cxnSp>
        <p:nvCxnSpPr>
          <p:cNvPr id="76" name="Conector recto de flecha 75">
            <a:extLst>
              <a:ext uri="{FF2B5EF4-FFF2-40B4-BE49-F238E27FC236}">
                <a16:creationId xmlns:a16="http://schemas.microsoft.com/office/drawing/2014/main" id="{091DD7FD-7EF6-48B7-AFFF-10235B647F60}"/>
              </a:ext>
            </a:extLst>
          </p:cNvPr>
          <p:cNvCxnSpPr>
            <a:cxnSpLocks/>
            <a:stCxn id="75" idx="2"/>
          </p:cNvCxnSpPr>
          <p:nvPr/>
        </p:nvCxnSpPr>
        <p:spPr>
          <a:xfrm>
            <a:off x="2521192" y="1862745"/>
            <a:ext cx="2372541" cy="15577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7" name="Rectángulo 86">
            <a:extLst>
              <a:ext uri="{FF2B5EF4-FFF2-40B4-BE49-F238E27FC236}">
                <a16:creationId xmlns:a16="http://schemas.microsoft.com/office/drawing/2014/main" id="{44556573-8BFE-4443-B73F-F12B3BA7E077}"/>
              </a:ext>
            </a:extLst>
          </p:cNvPr>
          <p:cNvSpPr/>
          <p:nvPr/>
        </p:nvSpPr>
        <p:spPr>
          <a:xfrm>
            <a:off x="248372" y="2745483"/>
            <a:ext cx="2146852" cy="48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Cockpit</a:t>
            </a:r>
          </a:p>
        </p:txBody>
      </p:sp>
      <p:cxnSp>
        <p:nvCxnSpPr>
          <p:cNvPr id="88" name="Conector recto de flecha 87">
            <a:extLst>
              <a:ext uri="{FF2B5EF4-FFF2-40B4-BE49-F238E27FC236}">
                <a16:creationId xmlns:a16="http://schemas.microsoft.com/office/drawing/2014/main" id="{C0F0A6E3-B7AA-483A-A160-B44A2C8D478F}"/>
              </a:ext>
            </a:extLst>
          </p:cNvPr>
          <p:cNvCxnSpPr>
            <a:cxnSpLocks/>
            <a:stCxn id="87" idx="2"/>
          </p:cNvCxnSpPr>
          <p:nvPr/>
        </p:nvCxnSpPr>
        <p:spPr>
          <a:xfrm>
            <a:off x="1321798" y="3232500"/>
            <a:ext cx="406187" cy="8245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80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1F825-824A-4F22-8C3C-E8680282A1EC}"/>
              </a:ext>
            </a:extLst>
          </p:cNvPr>
          <p:cNvSpPr>
            <a:spLocks noGrp="1"/>
          </p:cNvSpPr>
          <p:nvPr>
            <p:ph type="ctrTitle"/>
          </p:nvPr>
        </p:nvSpPr>
        <p:spPr/>
        <p:txBody>
          <a:bodyPr/>
          <a:lstStyle/>
          <a:p>
            <a:r>
              <a:rPr lang="en-US" dirty="0"/>
              <a:t>FUSELAGE</a:t>
            </a:r>
          </a:p>
        </p:txBody>
      </p:sp>
      <p:sp>
        <p:nvSpPr>
          <p:cNvPr id="7" name="Marcador de contenido 6">
            <a:extLst>
              <a:ext uri="{FF2B5EF4-FFF2-40B4-BE49-F238E27FC236}">
                <a16:creationId xmlns:a16="http://schemas.microsoft.com/office/drawing/2014/main" id="{2FDD5BA7-66FC-48E0-92E4-AE33F5CF1DEE}"/>
              </a:ext>
            </a:extLst>
          </p:cNvPr>
          <p:cNvSpPr>
            <a:spLocks noGrp="1"/>
          </p:cNvSpPr>
          <p:nvPr>
            <p:ph idx="1"/>
          </p:nvPr>
        </p:nvSpPr>
        <p:spPr>
          <a:xfrm>
            <a:off x="7534701" y="1752600"/>
            <a:ext cx="4033906" cy="4642445"/>
          </a:xfrm>
        </p:spPr>
        <p:txBody>
          <a:bodyPr>
            <a:normAutofit fontScale="85000" lnSpcReduction="10000"/>
          </a:bodyPr>
          <a:lstStyle/>
          <a:p>
            <a:pPr marL="0" indent="0">
              <a:buNone/>
            </a:pPr>
            <a:r>
              <a:rPr lang="en-US" dirty="0"/>
              <a:t>The fuselage can be design according to the mission of the aircraft:</a:t>
            </a:r>
          </a:p>
          <a:p>
            <a:pPr marL="171450" indent="-171450">
              <a:buFontTx/>
              <a:buChar char="-"/>
            </a:pPr>
            <a:r>
              <a:rPr lang="en-US" dirty="0"/>
              <a:t>Military Transport</a:t>
            </a:r>
          </a:p>
          <a:p>
            <a:pPr marL="171450" indent="-171450">
              <a:buFontTx/>
              <a:buChar char="-"/>
            </a:pPr>
            <a:r>
              <a:rPr lang="en-US" dirty="0"/>
              <a:t>Cargo Transport</a:t>
            </a:r>
          </a:p>
          <a:p>
            <a:pPr marL="171450" indent="-171450">
              <a:buFontTx/>
              <a:buChar char="-"/>
            </a:pPr>
            <a:r>
              <a:rPr lang="en-US" dirty="0"/>
              <a:t>Airlines</a:t>
            </a:r>
          </a:p>
          <a:p>
            <a:pPr marL="171450" indent="-171450">
              <a:buFontTx/>
              <a:buChar char="-"/>
            </a:pPr>
            <a:endParaRPr lang="en-US" dirty="0"/>
          </a:p>
          <a:p>
            <a:pPr marL="0" indent="0">
              <a:buFontTx/>
              <a:buNone/>
            </a:pPr>
            <a:r>
              <a:rPr lang="en-US" dirty="0"/>
              <a:t>The functions of the fuselage are:</a:t>
            </a:r>
          </a:p>
          <a:p>
            <a:pPr marL="171450" indent="-171450">
              <a:buFontTx/>
              <a:buChar char="-"/>
            </a:pPr>
            <a:r>
              <a:rPr lang="en-US" dirty="0"/>
              <a:t>Holding and protect the payload</a:t>
            </a:r>
          </a:p>
          <a:p>
            <a:pPr marL="171450" indent="-171450">
              <a:buFontTx/>
              <a:buChar char="-"/>
            </a:pPr>
            <a:r>
              <a:rPr lang="en-US" dirty="0"/>
              <a:t>Having a cockpit for the crew</a:t>
            </a:r>
          </a:p>
          <a:p>
            <a:pPr marL="171450" indent="-171450">
              <a:buFontTx/>
              <a:buChar char="-"/>
            </a:pPr>
            <a:r>
              <a:rPr lang="en-US" dirty="0"/>
              <a:t>It is a central structure where all the others are connected.</a:t>
            </a:r>
          </a:p>
          <a:p>
            <a:pPr marL="171450" indent="-171450">
              <a:buFontTx/>
              <a:buChar char="-"/>
            </a:pPr>
            <a:r>
              <a:rPr lang="en-US" dirty="0"/>
              <a:t>Holding the equipment and avionics</a:t>
            </a:r>
          </a:p>
        </p:txBody>
      </p:sp>
      <p:sp>
        <p:nvSpPr>
          <p:cNvPr id="3" name="Marcador de número de diapositiva 2">
            <a:extLst>
              <a:ext uri="{FF2B5EF4-FFF2-40B4-BE49-F238E27FC236}">
                <a16:creationId xmlns:a16="http://schemas.microsoft.com/office/drawing/2014/main" id="{D01219CB-1B41-4AB9-B35B-7D7D2370005A}"/>
              </a:ext>
            </a:extLst>
          </p:cNvPr>
          <p:cNvSpPr>
            <a:spLocks noGrp="1"/>
          </p:cNvSpPr>
          <p:nvPr>
            <p:ph type="sldNum" sz="quarter" idx="27"/>
          </p:nvPr>
        </p:nvSpPr>
        <p:spPr/>
        <p:txBody>
          <a:bodyPr/>
          <a:lstStyle/>
          <a:p>
            <a:fld id="{8A99528E-B479-BE48-8B7E-30C1D6634FD8}" type="slidenum">
              <a:rPr lang="es-ES_tradnl" smtClean="0"/>
              <a:pPr/>
              <a:t>9</a:t>
            </a:fld>
            <a:endParaRPr lang="es-ES_tradnl"/>
          </a:p>
        </p:txBody>
      </p:sp>
      <p:sp>
        <p:nvSpPr>
          <p:cNvPr id="8" name="Marcador de texto 7">
            <a:extLst>
              <a:ext uri="{FF2B5EF4-FFF2-40B4-BE49-F238E27FC236}">
                <a16:creationId xmlns:a16="http://schemas.microsoft.com/office/drawing/2014/main" id="{4D536B33-D3DC-4FB8-9FB3-B3FE1AEF6A94}"/>
              </a:ext>
            </a:extLst>
          </p:cNvPr>
          <p:cNvSpPr>
            <a:spLocks noGrp="1"/>
          </p:cNvSpPr>
          <p:nvPr>
            <p:ph type="body" sz="quarter" idx="28"/>
          </p:nvPr>
        </p:nvSpPr>
        <p:spPr/>
        <p:txBody>
          <a:bodyPr/>
          <a:lstStyle/>
          <a:p>
            <a:pPr algn="ctr"/>
            <a:r>
              <a:rPr lang="en-US" dirty="0"/>
              <a:t>C2 - Confidential</a:t>
            </a:r>
          </a:p>
        </p:txBody>
      </p:sp>
      <p:pic>
        <p:nvPicPr>
          <p:cNvPr id="10" name="Imagen 9" descr="Imagen que contiene interior, edificio, tabla, silla&#10;&#10;Descripción generada automáticamente">
            <a:extLst>
              <a:ext uri="{FF2B5EF4-FFF2-40B4-BE49-F238E27FC236}">
                <a16:creationId xmlns:a16="http://schemas.microsoft.com/office/drawing/2014/main" id="{D9A8B52F-BB1F-4478-8A2C-DA06C452CBE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6679" y="1179614"/>
            <a:ext cx="6526788" cy="4715003"/>
          </a:xfrm>
          <a:prstGeom prst="rect">
            <a:avLst/>
          </a:prstGeom>
        </p:spPr>
      </p:pic>
    </p:spTree>
    <p:extLst>
      <p:ext uri="{BB962C8B-B14F-4D97-AF65-F5344CB8AC3E}">
        <p14:creationId xmlns:p14="http://schemas.microsoft.com/office/powerpoint/2010/main" val="2931121674"/>
      </p:ext>
    </p:extLst>
  </p:cSld>
  <p:clrMapOvr>
    <a:masterClrMapping/>
  </p:clrMapOvr>
</p:sld>
</file>

<file path=ppt/theme/theme1.xml><?xml version="1.0" encoding="utf-8"?>
<a:theme xmlns:a="http://schemas.openxmlformats.org/drawingml/2006/main" name="Tema de Office">
  <a:themeElements>
    <a:clrScheme name="Personalizar 3">
      <a:dk1>
        <a:srgbClr val="5A616B"/>
      </a:dk1>
      <a:lt1>
        <a:srgbClr val="FFFFFF"/>
      </a:lt1>
      <a:dk2>
        <a:srgbClr val="31302B"/>
      </a:dk2>
      <a:lt2>
        <a:srgbClr val="E7E6E6"/>
      </a:lt2>
      <a:accent1>
        <a:srgbClr val="197CE1"/>
      </a:accent1>
      <a:accent2>
        <a:srgbClr val="35BBF8"/>
      </a:accent2>
      <a:accent3>
        <a:srgbClr val="5A616B"/>
      </a:accent3>
      <a:accent4>
        <a:srgbClr val="7C8490"/>
      </a:accent4>
      <a:accent5>
        <a:srgbClr val="F7842A"/>
      </a:accent5>
      <a:accent6>
        <a:srgbClr val="F69F56"/>
      </a:accent6>
      <a:hlink>
        <a:srgbClr val="FEBE6D"/>
      </a:hlink>
      <a:folHlink>
        <a:srgbClr val="F5F6F8"/>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master-ATEXIS-2018_rev1" id="{A1860853-92DF-0144-83DD-D1F32219C9F8}" vid="{25E01AE5-80B3-744E-B465-BD22CEC2A7F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2D2797C091174BBBACFFB4DB612F0C" ma:contentTypeVersion="0" ma:contentTypeDescription="Crée un document." ma:contentTypeScope="" ma:versionID="e461b7eed3489a7c730ff897989b328c">
  <xsd:schema xmlns:xsd="http://www.w3.org/2001/XMLSchema" xmlns:xs="http://www.w3.org/2001/XMLSchema" xmlns:p="http://schemas.microsoft.com/office/2006/metadata/properties" targetNamespace="http://schemas.microsoft.com/office/2006/metadata/properties" ma:root="true" ma:fieldsID="a3d6ca9f312fcd1c0ab10337cdbdb72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CF96EC-A0B5-415C-BEC4-0432AF909F69}">
  <ds:schemaRefs>
    <ds:schemaRef ds:uri="http://schemas.microsoft.com/sharepoint/v3/contenttype/forms"/>
  </ds:schemaRefs>
</ds:datastoreItem>
</file>

<file path=customXml/itemProps2.xml><?xml version="1.0" encoding="utf-8"?>
<ds:datastoreItem xmlns:ds="http://schemas.openxmlformats.org/officeDocument/2006/customXml" ds:itemID="{4483DECC-2FCC-4A87-915C-58D1FDB72C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B10D725-D83B-4676-82DE-ADF320F94636}">
  <ds:schemaRefs>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purl.org/dc/elements/1.1/"/>
    <ds:schemaRef ds:uri="http://purl.org/dc/term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2406</TotalTime>
  <Words>4747</Words>
  <Application>Microsoft Office PowerPoint</Application>
  <PresentationFormat>Panorámica</PresentationFormat>
  <Paragraphs>290</Paragraphs>
  <Slides>24</Slides>
  <Notes>21</Notes>
  <HiddenSlides>0</HiddenSlides>
  <MMClips>1</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24</vt:i4>
      </vt:variant>
    </vt:vector>
  </HeadingPairs>
  <TitlesOfParts>
    <vt:vector size="38" baseType="lpstr">
      <vt:lpstr>Arial</vt:lpstr>
      <vt:lpstr>Arial</vt:lpstr>
      <vt:lpstr>Calibri</vt:lpstr>
      <vt:lpstr>IwonaCondLight-Italic</vt:lpstr>
      <vt:lpstr>IwonaCondLight-Regular</vt:lpstr>
      <vt:lpstr>Lora</vt:lpstr>
      <vt:lpstr>PT Serif</vt:lpstr>
      <vt:lpstr>Raleway</vt:lpstr>
      <vt:lpstr>Segoe UI</vt:lpstr>
      <vt:lpstr>Segoe UI Black</vt:lpstr>
      <vt:lpstr>Segoe UI Light</vt:lpstr>
      <vt:lpstr>Segoe UI Normal</vt:lpstr>
      <vt:lpstr>Segoe UI Semilight</vt:lpstr>
      <vt:lpstr>Tema de Office</vt:lpstr>
      <vt:lpstr>Introduction to Aerospace Engineering</vt:lpstr>
      <vt:lpstr>Contents</vt:lpstr>
      <vt:lpstr>Clasification of air vehicles</vt:lpstr>
      <vt:lpstr>Clasification of air vehicles</vt:lpstr>
      <vt:lpstr>Clasification of air vehicles</vt:lpstr>
      <vt:lpstr>Clasification of air vehicles</vt:lpstr>
      <vt:lpstr>Clasification of air vehicles</vt:lpstr>
      <vt:lpstr>Airplanes. General Description</vt:lpstr>
      <vt:lpstr>FUSELAGE</vt:lpstr>
      <vt:lpstr>Fuselage. Structural Design</vt:lpstr>
      <vt:lpstr>TRUSS</vt:lpstr>
      <vt:lpstr>GEODESIC</vt:lpstr>
      <vt:lpstr>Monocoque</vt:lpstr>
      <vt:lpstr>SEMI-MONOCOQUE</vt:lpstr>
      <vt:lpstr>WING</vt:lpstr>
      <vt:lpstr>WINGS POSITION Relative to fuselage</vt:lpstr>
      <vt:lpstr>High Wing</vt:lpstr>
      <vt:lpstr>MID Wing</vt:lpstr>
      <vt:lpstr>LOW Wing</vt:lpstr>
      <vt:lpstr>Tail Functions</vt:lpstr>
      <vt:lpstr>Empennage (tail) geometry</vt:lpstr>
      <vt:lpstr>PowerplantS (i)</vt:lpstr>
      <vt:lpstr>PowerplantS (iI)</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Carlos LINARES</dc:creator>
  <cp:keywords>eLearning</cp:keywords>
  <cp:lastModifiedBy>Carlos Linares García</cp:lastModifiedBy>
  <cp:revision>4</cp:revision>
  <cp:lastPrinted>2018-11-19T12:36:01Z</cp:lastPrinted>
  <dcterms:created xsi:type="dcterms:W3CDTF">2018-10-22T11:16:20Z</dcterms:created>
  <dcterms:modified xsi:type="dcterms:W3CDTF">2020-12-08T17:43:51Z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0x010100772D2797C091174BBBACFFB4DB612F0C</vt:lpwstr>
  </property>
</Properties>
</file>